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680" y="1556792"/>
            <a:ext cx="4117272" cy="1470025"/>
          </a:xfrm>
        </p:spPr>
        <p:txBody>
          <a:bodyPr/>
          <a:lstStyle/>
          <a:p>
            <a:r>
              <a:rPr lang="en-US" altLang="zh-CN" smtClean="0"/>
              <a:t>Click to edit Master title style</a:t>
            </a:r>
            <a:endParaRPr lang="zh-CN" altLang="en-US" dirty="0"/>
          </a:p>
        </p:txBody>
      </p:sp>
      <p:sp>
        <p:nvSpPr>
          <p:cNvPr id="3" name="Subtitle 2"/>
          <p:cNvSpPr>
            <a:spLocks noGrp="1"/>
          </p:cNvSpPr>
          <p:nvPr>
            <p:ph type="subTitle" idx="1"/>
          </p:nvPr>
        </p:nvSpPr>
        <p:spPr>
          <a:xfrm>
            <a:off x="35496" y="3284984"/>
            <a:ext cx="4104456"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dirty="0"/>
          </a:p>
        </p:txBody>
      </p:sp>
      <p:sp>
        <p:nvSpPr>
          <p:cNvPr id="4" name="Date Placeholder 3"/>
          <p:cNvSpPr>
            <a:spLocks noGrp="1"/>
          </p:cNvSpPr>
          <p:nvPr>
            <p:ph type="dt" sz="half" idx="10"/>
          </p:nvPr>
        </p:nvSpPr>
        <p:spPr/>
        <p:txBody>
          <a:bodyPr/>
          <a:lstStyle>
            <a:lvl1pPr>
              <a:defRPr/>
            </a:lvl1pPr>
          </a:lstStyle>
          <a:p>
            <a:fld id="{D68553E0-44CC-41B8-8B89-95143B125127}" type="datetimeFigureOut">
              <a:rPr lang="zh-CN" altLang="en-US"/>
              <a:pPr/>
              <a:t>2020/4/9</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6BB17E22-6919-463F-AC74-2C3108D390AF}" type="slidenum">
              <a:rPr lang="zh-CN" altLang="en-US"/>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fld id="{E4C5E01E-070D-4BE3-A665-B4DBFF4DE6A3}" type="datetimeFigureOut">
              <a:rPr lang="zh-CN" altLang="en-US"/>
              <a:pPr/>
              <a:t>2020/4/9</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6EC9A252-7720-4F33-A1BA-78807D35E257}" type="slidenum">
              <a:rPr lang="zh-CN" altLang="en-US"/>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fld id="{AEBF27DB-E9D7-4892-A002-ABF527DABDD0}" type="datetimeFigureOut">
              <a:rPr lang="zh-CN" altLang="en-US"/>
              <a:pPr/>
              <a:t>2020/4/9</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AC7A6364-966B-46E2-800B-C1181049BBC1}" type="slidenum">
              <a:rPr lang="zh-CN" altLang="en-US"/>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fld id="{AF9BDCEF-1F0B-4CA9-8195-1F6FEF384DBF}" type="datetimeFigureOut">
              <a:rPr lang="zh-CN" altLang="en-US"/>
              <a:pPr/>
              <a:t>2020/4/9</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966317F3-041C-4ADF-9569-531F0D581A21}" type="slidenum">
              <a:rPr lang="zh-CN" altLang="en-US"/>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a:defRPr/>
            </a:lvl1pPr>
          </a:lstStyle>
          <a:p>
            <a:fld id="{13689AC0-5B81-43A3-8C62-AE4321A6C17F}" type="datetimeFigureOut">
              <a:rPr lang="zh-CN" altLang="en-US"/>
              <a:pPr/>
              <a:t>2020/4/9</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11F9712-7A24-4BA5-A89F-B65FB7DA0DC7}" type="slidenum">
              <a:rPr lang="zh-CN" altLang="en-US"/>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fld id="{7DFD9489-2F7C-4C06-B60B-C373C40EEF4B}" type="datetimeFigureOut">
              <a:rPr lang="zh-CN" altLang="en-US"/>
              <a:pPr/>
              <a:t>2020/4/9</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222678A-FF93-42F0-AB53-B796CAA17710}" type="slidenum">
              <a:rPr lang="zh-CN" altLang="en-US"/>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3"/>
          <p:cNvSpPr>
            <a:spLocks noGrp="1"/>
          </p:cNvSpPr>
          <p:nvPr>
            <p:ph type="dt" sz="half" idx="10"/>
          </p:nvPr>
        </p:nvSpPr>
        <p:spPr/>
        <p:txBody>
          <a:bodyPr/>
          <a:lstStyle>
            <a:lvl1pPr>
              <a:defRPr/>
            </a:lvl1pPr>
          </a:lstStyle>
          <a:p>
            <a:fld id="{7F470D92-F552-479A-B5D8-12CD83E997B5}" type="datetimeFigureOut">
              <a:rPr lang="zh-CN" altLang="en-US"/>
              <a:pPr/>
              <a:t>2020/4/9</a:t>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B2CA3894-A3E8-4E9C-86A8-E469169D095E}" type="slidenum">
              <a:rPr lang="zh-CN" altLang="en-US"/>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3"/>
          <p:cNvSpPr>
            <a:spLocks noGrp="1"/>
          </p:cNvSpPr>
          <p:nvPr>
            <p:ph type="dt" sz="half" idx="10"/>
          </p:nvPr>
        </p:nvSpPr>
        <p:spPr/>
        <p:txBody>
          <a:bodyPr/>
          <a:lstStyle>
            <a:lvl1pPr>
              <a:defRPr/>
            </a:lvl1pPr>
          </a:lstStyle>
          <a:p>
            <a:fld id="{E184019D-46AC-4129-90FA-C92EA5F9521D}" type="datetimeFigureOut">
              <a:rPr lang="zh-CN" altLang="en-US"/>
              <a:pPr/>
              <a:t>2020/4/9</a:t>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F5E8E089-A83A-484F-A8C7-C3F365437CDC}" type="slidenum">
              <a:rPr lang="zh-CN" altLang="en-US"/>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A38262D-DF91-4A0C-9FE0-C2D51914B069}" type="datetimeFigureOut">
              <a:rPr lang="zh-CN" altLang="en-US"/>
              <a:pPr/>
              <a:t>2020/4/9</a:t>
            </a:fld>
            <a:endParaRPr lang="zh-CN" altLang="en-US"/>
          </a:p>
        </p:txBody>
      </p:sp>
      <p:sp>
        <p:nvSpPr>
          <p:cNvPr id="3" name="Footer Placeholder 4"/>
          <p:cNvSpPr>
            <a:spLocks noGrp="1"/>
          </p:cNvSpPr>
          <p:nvPr>
            <p:ph type="ftr" sz="quarter" idx="11"/>
          </p:nvPr>
        </p:nvSpPr>
        <p:spPr/>
        <p:txBody>
          <a:bodyPr/>
          <a:lstStyle>
            <a:lvl1pPr>
              <a:defRPr/>
            </a:lvl1pPr>
          </a:lstStyle>
          <a:p>
            <a:endParaRPr lang="zh-CN" altLang="en-US"/>
          </a:p>
        </p:txBody>
      </p:sp>
      <p:sp>
        <p:nvSpPr>
          <p:cNvPr id="4" name="Slide Number Placeholder 5"/>
          <p:cNvSpPr>
            <a:spLocks noGrp="1"/>
          </p:cNvSpPr>
          <p:nvPr>
            <p:ph type="sldNum" sz="quarter" idx="12"/>
          </p:nvPr>
        </p:nvSpPr>
        <p:spPr/>
        <p:txBody>
          <a:bodyPr/>
          <a:lstStyle>
            <a:lvl1pPr>
              <a:defRPr/>
            </a:lvl1pPr>
          </a:lstStyle>
          <a:p>
            <a:fld id="{0692C9C3-4D91-43DE-96C1-635D99DB9A31}" type="slidenum">
              <a:rPr lang="zh-CN" altLang="en-US"/>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3"/>
          <p:cNvSpPr>
            <a:spLocks noGrp="1"/>
          </p:cNvSpPr>
          <p:nvPr>
            <p:ph type="dt" sz="half" idx="10"/>
          </p:nvPr>
        </p:nvSpPr>
        <p:spPr/>
        <p:txBody>
          <a:bodyPr/>
          <a:lstStyle>
            <a:lvl1pPr>
              <a:defRPr/>
            </a:lvl1pPr>
          </a:lstStyle>
          <a:p>
            <a:fld id="{3E741EE5-B32F-485E-9A58-89F86568261B}" type="datetimeFigureOut">
              <a:rPr lang="zh-CN" altLang="en-US"/>
              <a:pPr/>
              <a:t>2020/4/9</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0450019E-E469-4E81-BD2E-AD0D241C38D4}" type="slidenum">
              <a:rPr lang="zh-CN" altLang="en-US"/>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3"/>
          <p:cNvSpPr>
            <a:spLocks noGrp="1"/>
          </p:cNvSpPr>
          <p:nvPr>
            <p:ph type="dt" sz="half" idx="10"/>
          </p:nvPr>
        </p:nvSpPr>
        <p:spPr/>
        <p:txBody>
          <a:bodyPr/>
          <a:lstStyle>
            <a:lvl1pPr>
              <a:defRPr/>
            </a:lvl1pPr>
          </a:lstStyle>
          <a:p>
            <a:fld id="{0B64E586-6626-4CF8-9DFA-CBB44251B57C}" type="datetimeFigureOut">
              <a:rPr lang="zh-CN" altLang="en-US"/>
              <a:pPr/>
              <a:t>2020/4/9</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A3421DD0-B377-47E7-8DB2-8FC587FDFCFD}" type="slidenum">
              <a:rPr lang="zh-CN" altLang="en-US"/>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zh-CN"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E8DC37B4-F4BA-45EC-ADEC-CB341750369B}" type="datetimeFigureOut">
              <a:rPr lang="zh-CN" altLang="en-US"/>
              <a:pPr/>
              <a:t>2020/4/9</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038ECB2-E7F2-4A8C-98C6-F6C99A19C369}"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zh-CN" altLang="en-US" dirty="0" smtClean="0"/>
          </a:p>
        </p:txBody>
      </p:sp>
      <p:sp>
        <p:nvSpPr>
          <p:cNvPr id="4099" name="Content Placeholder 2"/>
          <p:cNvSpPr>
            <a:spLocks noGrp="1"/>
          </p:cNvSpPr>
          <p:nvPr>
            <p:ph idx="1"/>
          </p:nvPr>
        </p:nvSpPr>
        <p:spPr>
          <a:xfrm>
            <a:off x="457200" y="1600200"/>
            <a:ext cx="8229600" cy="5105400"/>
          </a:xfrm>
        </p:spPr>
        <p:txBody>
          <a:bodyPr/>
          <a:lstStyle/>
          <a:p>
            <a:pPr algn="ctr">
              <a:buNone/>
            </a:pPr>
            <a:r>
              <a:rPr lang="sr-Cyrl-RS" altLang="zh-CN" sz="5400" b="1" dirty="0" smtClean="0">
                <a:solidFill>
                  <a:srgbClr val="00B050"/>
                </a:solidFill>
              </a:rPr>
              <a:t>РЕБУСИ ЗА ЂАКЕ ПРВАКЕ</a:t>
            </a:r>
          </a:p>
          <a:p>
            <a:pPr>
              <a:buNone/>
            </a:pPr>
            <a:endParaRPr lang="sr-Cyrl-RS" altLang="zh-CN" dirty="0" smtClean="0"/>
          </a:p>
          <a:p>
            <a:pPr>
              <a:buNone/>
            </a:pPr>
            <a:endParaRPr lang="sr-Cyrl-RS" altLang="zh-CN" dirty="0" smtClean="0"/>
          </a:p>
          <a:p>
            <a:pPr>
              <a:buNone/>
            </a:pPr>
            <a:endParaRPr lang="sr-Cyrl-RS" altLang="zh-CN" dirty="0" smtClean="0"/>
          </a:p>
          <a:p>
            <a:pPr>
              <a:buNone/>
            </a:pPr>
            <a:r>
              <a:rPr lang="sr-Cyrl-RS" altLang="zh-CN" dirty="0" smtClean="0"/>
              <a:t>                                                       Аутор:</a:t>
            </a:r>
          </a:p>
          <a:p>
            <a:pPr>
              <a:buNone/>
            </a:pPr>
            <a:r>
              <a:rPr lang="sr-Cyrl-RS" altLang="zh-CN" dirty="0" smtClean="0"/>
              <a:t>                                           Дуња Манасијевић 1-2</a:t>
            </a:r>
          </a:p>
          <a:p>
            <a:pPr>
              <a:buNone/>
            </a:pPr>
            <a:r>
              <a:rPr lang="sr-Cyrl-RS" altLang="zh-CN" dirty="0" smtClean="0"/>
              <a:t>                                         </a:t>
            </a:r>
            <a:endParaRPr lang="zh-CN" altLang="en-US" dirty="0" smtClean="0"/>
          </a:p>
        </p:txBody>
      </p:sp>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2225" y="1557338"/>
            <a:ext cx="4117975" cy="1470025"/>
          </a:xfrm>
        </p:spPr>
        <p:txBody>
          <a:bodyPr/>
          <a:lstStyle/>
          <a:p>
            <a:endParaRPr lang="zh-CN" altLang="en-US" smtClean="0"/>
          </a:p>
        </p:txBody>
      </p:sp>
      <p:sp>
        <p:nvSpPr>
          <p:cNvPr id="3" name="Subtitle 2"/>
          <p:cNvSpPr>
            <a:spLocks noGrp="1"/>
          </p:cNvSpPr>
          <p:nvPr>
            <p:ph type="subTitle" idx="1"/>
          </p:nvPr>
        </p:nvSpPr>
        <p:spPr>
          <a:xfrm>
            <a:off x="34925" y="3284538"/>
            <a:ext cx="4105275" cy="1752600"/>
          </a:xfrm>
        </p:spPr>
        <p:txBody>
          <a:bodyPr>
            <a:normAutofit/>
          </a:bodyPr>
          <a:lstStyle/>
          <a:p>
            <a:endParaRPr lang="zh-CN" altLang="en-US" dirty="0" smtClean="0">
              <a:solidFill>
                <a:srgbClr val="898989"/>
              </a:solidFill>
            </a:endParaRPr>
          </a:p>
        </p:txBody>
      </p:sp>
      <p:pic>
        <p:nvPicPr>
          <p:cNvPr id="1026" name="Picture 2" descr="C:\Users\daca\AppData\Local\Microsoft\Windows\Temporary Internet Files\Content.Outlook\2ML4L1DF\2020-04-09 20 57 42_1586458891604.png"/>
          <p:cNvPicPr>
            <a:picLocks noChangeAspect="1" noChangeArrowheads="1"/>
          </p:cNvPicPr>
          <p:nvPr/>
        </p:nvPicPr>
        <p:blipFill>
          <a:blip r:embed="rId2"/>
          <a:srcRect/>
          <a:stretch>
            <a:fillRect/>
          </a:stretch>
        </p:blipFill>
        <p:spPr bwMode="auto">
          <a:xfrm>
            <a:off x="4876800" y="1828800"/>
            <a:ext cx="2573328" cy="1142999"/>
          </a:xfrm>
          <a:prstGeom prst="rect">
            <a:avLst/>
          </a:prstGeom>
          <a:ln w="88900" cap="sq" cmpd="thickThin">
            <a:solidFill>
              <a:schemeClr val="accent6">
                <a:lumMod val="60000"/>
                <a:lumOff val="40000"/>
              </a:schemeClr>
            </a:solidFill>
            <a:prstDash val="solid"/>
            <a:miter lim="800000"/>
          </a:ln>
          <a:effectLst>
            <a:innerShdw blurRad="76200">
              <a:srgbClr val="000000"/>
            </a:innerShdw>
          </a:effectLst>
        </p:spPr>
      </p:pic>
      <p:sp>
        <p:nvSpPr>
          <p:cNvPr id="5" name="Oval Callout 4"/>
          <p:cNvSpPr/>
          <p:nvPr/>
        </p:nvSpPr>
        <p:spPr>
          <a:xfrm>
            <a:off x="1447800" y="1524000"/>
            <a:ext cx="2667000" cy="1295400"/>
          </a:xfrm>
          <a:prstGeom prst="wedgeEllipseCallout">
            <a:avLst>
              <a:gd name="adj1" fmla="val 89078"/>
              <a:gd name="adj2" fmla="val 967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4000" dirty="0" smtClean="0"/>
              <a:t>( крава)</a:t>
            </a:r>
            <a:endParaRPr lang="en-US" sz="4000" dirty="0"/>
          </a:p>
        </p:txBody>
      </p:sp>
      <p:pic>
        <p:nvPicPr>
          <p:cNvPr id="1027" name="Picture 3" descr="C:\Users\daca\AppData\Local\Microsoft\Windows\Temporary Internet Files\Content.Outlook\2ML4L1DF\2020-04-09 20 53 05_1586458891790.png"/>
          <p:cNvPicPr>
            <a:picLocks noChangeAspect="1" noChangeArrowheads="1"/>
          </p:cNvPicPr>
          <p:nvPr/>
        </p:nvPicPr>
        <p:blipFill>
          <a:blip r:embed="rId3"/>
          <a:srcRect/>
          <a:stretch>
            <a:fillRect/>
          </a:stretch>
        </p:blipFill>
        <p:spPr bwMode="auto">
          <a:xfrm>
            <a:off x="4724400" y="1752600"/>
            <a:ext cx="2819400" cy="1371599"/>
          </a:xfrm>
          <a:prstGeom prst="rect">
            <a:avLst/>
          </a:prstGeom>
          <a:ln w="88900" cap="sq" cmpd="thickThin">
            <a:solidFill>
              <a:schemeClr val="accent6">
                <a:lumMod val="60000"/>
                <a:lumOff val="40000"/>
              </a:schemeClr>
            </a:solidFill>
            <a:prstDash val="solid"/>
            <a:miter lim="800000"/>
          </a:ln>
          <a:effectLst>
            <a:innerShdw blurRad="76200">
              <a:srgbClr val="000000"/>
            </a:innerShdw>
          </a:effectLst>
        </p:spPr>
      </p:pic>
      <p:sp>
        <p:nvSpPr>
          <p:cNvPr id="7" name="Oval Callout 6"/>
          <p:cNvSpPr/>
          <p:nvPr/>
        </p:nvSpPr>
        <p:spPr>
          <a:xfrm>
            <a:off x="838200" y="2895600"/>
            <a:ext cx="2362200" cy="1219200"/>
          </a:xfrm>
          <a:prstGeom prst="wedgeEllipseCallout">
            <a:avLst>
              <a:gd name="adj1" fmla="val 90333"/>
              <a:gd name="adj2" fmla="val 381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dirty="0" smtClean="0"/>
              <a:t>( СУНЦЕ)</a:t>
            </a:r>
            <a:endParaRPr lang="en-US" sz="2400" b="1" dirty="0"/>
          </a:p>
        </p:txBody>
      </p:sp>
      <p:pic>
        <p:nvPicPr>
          <p:cNvPr id="1028" name="Picture 4" descr="C:\Users\daca\AppData\Local\Microsoft\Windows\Temporary Internet Files\Content.Outlook\2ML4L1DF\2020-04-09 20 52 08_1586458891926.png"/>
          <p:cNvPicPr>
            <a:picLocks noChangeAspect="1" noChangeArrowheads="1"/>
          </p:cNvPicPr>
          <p:nvPr/>
        </p:nvPicPr>
        <p:blipFill>
          <a:blip r:embed="rId4" cstate="print"/>
          <a:srcRect/>
          <a:stretch>
            <a:fillRect/>
          </a:stretch>
        </p:blipFill>
        <p:spPr bwMode="auto">
          <a:xfrm>
            <a:off x="4800600" y="1828800"/>
            <a:ext cx="2646320" cy="1295400"/>
          </a:xfrm>
          <a:prstGeom prst="rect">
            <a:avLst/>
          </a:prstGeom>
          <a:ln w="88900" cap="sq" cmpd="thickThin">
            <a:solidFill>
              <a:schemeClr val="accent5">
                <a:lumMod val="60000"/>
                <a:lumOff val="40000"/>
              </a:schemeClr>
            </a:solidFill>
            <a:prstDash val="solid"/>
            <a:miter lim="800000"/>
          </a:ln>
          <a:effectLst>
            <a:innerShdw blurRad="76200">
              <a:srgbClr val="000000"/>
            </a:innerShdw>
          </a:effectLst>
        </p:spPr>
      </p:pic>
      <p:sp>
        <p:nvSpPr>
          <p:cNvPr id="9" name="Oval Callout 8"/>
          <p:cNvSpPr/>
          <p:nvPr/>
        </p:nvSpPr>
        <p:spPr>
          <a:xfrm>
            <a:off x="990600" y="2133600"/>
            <a:ext cx="1981200" cy="1600200"/>
          </a:xfrm>
          <a:prstGeom prst="wedgeEllipseCallout">
            <a:avLst>
              <a:gd name="adj1" fmla="val 114325"/>
              <a:gd name="adj2" fmla="val 721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dirty="0" smtClean="0"/>
              <a:t>(ЛОНАЦ)</a:t>
            </a:r>
            <a:endParaRPr lang="en-US" sz="2400" b="1" dirty="0"/>
          </a:p>
        </p:txBody>
      </p:sp>
      <p:pic>
        <p:nvPicPr>
          <p:cNvPr id="1029" name="Picture 5" descr="C:\Users\daca\AppData\Local\Microsoft\Windows\Temporary Internet Files\Content.Outlook\2ML4L1DF\2020-04-09 20 53 29_1586458891728.png"/>
          <p:cNvPicPr>
            <a:picLocks noChangeAspect="1" noChangeArrowheads="1"/>
          </p:cNvPicPr>
          <p:nvPr/>
        </p:nvPicPr>
        <p:blipFill>
          <a:blip r:embed="rId5" cstate="print"/>
          <a:srcRect/>
          <a:stretch>
            <a:fillRect/>
          </a:stretch>
        </p:blipFill>
        <p:spPr bwMode="auto">
          <a:xfrm>
            <a:off x="4648200" y="1828800"/>
            <a:ext cx="3009801" cy="1295400"/>
          </a:xfrm>
          <a:prstGeom prst="rect">
            <a:avLst/>
          </a:prstGeom>
          <a:ln w="88900" cap="sq" cmpd="thickThin">
            <a:solidFill>
              <a:schemeClr val="accent3">
                <a:lumMod val="60000"/>
                <a:lumOff val="40000"/>
              </a:schemeClr>
            </a:solidFill>
            <a:prstDash val="solid"/>
            <a:miter lim="800000"/>
          </a:ln>
          <a:effectLst>
            <a:innerShdw blurRad="76200">
              <a:srgbClr val="000000"/>
            </a:innerShdw>
          </a:effectLst>
        </p:spPr>
      </p:pic>
      <p:sp>
        <p:nvSpPr>
          <p:cNvPr id="11" name="Oval Callout 10"/>
          <p:cNvSpPr/>
          <p:nvPr/>
        </p:nvSpPr>
        <p:spPr>
          <a:xfrm>
            <a:off x="914400" y="457200"/>
            <a:ext cx="2438400" cy="1524000"/>
          </a:xfrm>
          <a:prstGeom prst="wedgeEllipseCallout">
            <a:avLst>
              <a:gd name="adj1" fmla="val 105802"/>
              <a:gd name="adj2" fmla="val 1416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dirty="0" smtClean="0"/>
              <a:t>(КУПУС)</a:t>
            </a:r>
            <a:endParaRPr lang="en-US" sz="2400" b="1" dirty="0"/>
          </a:p>
        </p:txBody>
      </p:sp>
      <p:pic>
        <p:nvPicPr>
          <p:cNvPr id="1030" name="Picture 6" descr="C:\Users\daca\AppData\Local\Microsoft\Windows\Temporary Internet Files\Content.Outlook\2ML4L1DF\2020-04-09 20 52 37_1586458891858.png"/>
          <p:cNvPicPr>
            <a:picLocks noChangeAspect="1" noChangeArrowheads="1"/>
          </p:cNvPicPr>
          <p:nvPr/>
        </p:nvPicPr>
        <p:blipFill>
          <a:blip r:embed="rId6"/>
          <a:srcRect/>
          <a:stretch>
            <a:fillRect/>
          </a:stretch>
        </p:blipFill>
        <p:spPr bwMode="auto">
          <a:xfrm>
            <a:off x="4572000" y="1828800"/>
            <a:ext cx="2879409" cy="1185862"/>
          </a:xfrm>
          <a:prstGeom prst="rect">
            <a:avLst/>
          </a:prstGeom>
          <a:ln w="88900" cap="sq" cmpd="thickThin">
            <a:solidFill>
              <a:srgbClr val="FFFF99"/>
            </a:solidFill>
            <a:prstDash val="solid"/>
            <a:miter lim="800000"/>
          </a:ln>
          <a:effectLst>
            <a:innerShdw blurRad="76200">
              <a:srgbClr val="000000"/>
            </a:innerShdw>
          </a:effectLst>
        </p:spPr>
      </p:pic>
      <p:sp>
        <p:nvSpPr>
          <p:cNvPr id="13" name="Oval Callout 12"/>
          <p:cNvSpPr/>
          <p:nvPr/>
        </p:nvSpPr>
        <p:spPr>
          <a:xfrm>
            <a:off x="2743200" y="228600"/>
            <a:ext cx="2514600" cy="1600200"/>
          </a:xfrm>
          <a:prstGeom prst="wedgeEllipseCallout">
            <a:avLst>
              <a:gd name="adj1" fmla="val 42322"/>
              <a:gd name="adj2" fmla="val 1585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dirty="0" smtClean="0"/>
              <a:t>(ШЕСТАР)</a:t>
            </a:r>
            <a:endParaRPr lang="en-US" sz="2400" b="1" dirty="0"/>
          </a:p>
        </p:txBody>
      </p:sp>
      <p:pic>
        <p:nvPicPr>
          <p:cNvPr id="1031" name="Picture 7" descr="C:\Users\daca\AppData\Local\Microsoft\Windows\Temporary Internet Files\Content.Outlook\2ML4L1DF\2020-04-09 20 50 10_1586458892022.png"/>
          <p:cNvPicPr>
            <a:picLocks noChangeAspect="1" noChangeArrowheads="1"/>
          </p:cNvPicPr>
          <p:nvPr/>
        </p:nvPicPr>
        <p:blipFill>
          <a:blip r:embed="rId7"/>
          <a:srcRect/>
          <a:stretch>
            <a:fillRect/>
          </a:stretch>
        </p:blipFill>
        <p:spPr bwMode="auto">
          <a:xfrm>
            <a:off x="4572000" y="1752600"/>
            <a:ext cx="2957512" cy="1295400"/>
          </a:xfrm>
          <a:prstGeom prst="rect">
            <a:avLst/>
          </a:prstGeom>
          <a:ln w="88900" cap="sq" cmpd="thickThin">
            <a:solidFill>
              <a:schemeClr val="accent2">
                <a:lumMod val="60000"/>
                <a:lumOff val="40000"/>
              </a:schemeClr>
            </a:solidFill>
            <a:prstDash val="solid"/>
            <a:miter lim="800000"/>
          </a:ln>
          <a:effectLst>
            <a:innerShdw blurRad="76200">
              <a:srgbClr val="000000"/>
            </a:innerShdw>
          </a:effectLst>
        </p:spPr>
      </p:pic>
      <p:sp>
        <p:nvSpPr>
          <p:cNvPr id="15" name="Oval Callout 14"/>
          <p:cNvSpPr/>
          <p:nvPr/>
        </p:nvSpPr>
        <p:spPr>
          <a:xfrm>
            <a:off x="533400" y="2895600"/>
            <a:ext cx="1905000" cy="1295400"/>
          </a:xfrm>
          <a:prstGeom prst="wedgeEllipseCallout">
            <a:avLst>
              <a:gd name="adj1" fmla="val 131090"/>
              <a:gd name="adj2" fmla="val 207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dirty="0" smtClean="0"/>
              <a:t>(ОЛУК)</a:t>
            </a:r>
            <a:endParaRPr lang="en-US" sz="2400" b="1" dirty="0"/>
          </a:p>
        </p:txBody>
      </p:sp>
      <p:pic>
        <p:nvPicPr>
          <p:cNvPr id="1032" name="Picture 8" descr="C:\Users\daca\AppData\Local\Microsoft\Windows\Temporary Internet Files\Content.Outlook\2ML4L1DF\2020-04-09 20 49 46_1586458892096.png"/>
          <p:cNvPicPr>
            <a:picLocks noChangeAspect="1" noChangeArrowheads="1"/>
          </p:cNvPicPr>
          <p:nvPr/>
        </p:nvPicPr>
        <p:blipFill>
          <a:blip r:embed="rId8"/>
          <a:srcRect/>
          <a:stretch>
            <a:fillRect/>
          </a:stretch>
        </p:blipFill>
        <p:spPr bwMode="auto">
          <a:xfrm>
            <a:off x="4648200" y="1752600"/>
            <a:ext cx="2921252" cy="1219200"/>
          </a:xfrm>
          <a:prstGeom prst="rect">
            <a:avLst/>
          </a:prstGeom>
          <a:ln w="88900" cap="sq" cmpd="thickThin">
            <a:solidFill>
              <a:srgbClr val="99FF99"/>
            </a:solidFill>
            <a:prstDash val="solid"/>
            <a:miter lim="800000"/>
          </a:ln>
          <a:effectLst>
            <a:innerShdw blurRad="76200">
              <a:srgbClr val="000000"/>
            </a:innerShdw>
          </a:effectLst>
        </p:spPr>
      </p:pic>
      <p:sp>
        <p:nvSpPr>
          <p:cNvPr id="17" name="Oval Callout 16"/>
          <p:cNvSpPr/>
          <p:nvPr/>
        </p:nvSpPr>
        <p:spPr>
          <a:xfrm>
            <a:off x="914400" y="3276600"/>
            <a:ext cx="1828800" cy="1600200"/>
          </a:xfrm>
          <a:prstGeom prst="wedgeEllipseCallout">
            <a:avLst>
              <a:gd name="adj1" fmla="val 123285"/>
              <a:gd name="adj2" fmla="val 23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smtClean="0"/>
              <a:t>(ЋУП</a:t>
            </a:r>
            <a:r>
              <a:rPr lang="sr-Cyrl-RS" sz="2400" b="1" dirty="0" smtClean="0"/>
              <a:t>)</a:t>
            </a:r>
            <a:endParaRPr lang="en-US" sz="2400" b="1" dirty="0"/>
          </a:p>
        </p:txBody>
      </p:sp>
      <p:pic>
        <p:nvPicPr>
          <p:cNvPr id="1033" name="Picture 9" descr="C:\Users\daca\AppData\Local\Microsoft\Windows\Temporary Internet Files\Content.Outlook\2ML4L1DF\2020-04-09 20 48 50_1586458892299.png"/>
          <p:cNvPicPr>
            <a:picLocks noChangeAspect="1" noChangeArrowheads="1"/>
          </p:cNvPicPr>
          <p:nvPr/>
        </p:nvPicPr>
        <p:blipFill>
          <a:blip r:embed="rId9" cstate="print"/>
          <a:srcRect/>
          <a:stretch>
            <a:fillRect/>
          </a:stretch>
        </p:blipFill>
        <p:spPr bwMode="auto">
          <a:xfrm>
            <a:off x="4648201" y="1752600"/>
            <a:ext cx="2895599" cy="1371600"/>
          </a:xfrm>
          <a:prstGeom prst="rect">
            <a:avLst/>
          </a:prstGeom>
          <a:ln w="88900" cap="sq" cmpd="thickThin">
            <a:solidFill>
              <a:srgbClr val="00B0F0"/>
            </a:solidFill>
            <a:prstDash val="solid"/>
            <a:miter lim="800000"/>
          </a:ln>
          <a:effectLst>
            <a:innerShdw blurRad="76200">
              <a:srgbClr val="000000"/>
            </a:innerShdw>
          </a:effectLst>
        </p:spPr>
      </p:pic>
      <p:sp>
        <p:nvSpPr>
          <p:cNvPr id="19" name="Oval Callout 18"/>
          <p:cNvSpPr/>
          <p:nvPr/>
        </p:nvSpPr>
        <p:spPr>
          <a:xfrm>
            <a:off x="1447800" y="1447800"/>
            <a:ext cx="2133600" cy="1524000"/>
          </a:xfrm>
          <a:prstGeom prst="wedgeEllipseCallout">
            <a:avLst>
              <a:gd name="adj1" fmla="val 88541"/>
              <a:gd name="adj2" fmla="val 1288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a:t>
            </a:r>
            <a:r>
              <a:rPr lang="sr-Cyrl-RS" sz="2400" b="1" dirty="0" smtClean="0"/>
              <a:t>ЗАРЕЗАЧ)</a:t>
            </a:r>
            <a:endParaRPr lang="en-US" sz="2400" b="1" dirty="0"/>
          </a:p>
        </p:txBody>
      </p:sp>
      <p:pic>
        <p:nvPicPr>
          <p:cNvPr id="1034" name="Picture 10" descr="C:\Users\daca\AppData\Local\Microsoft\Windows\Temporary Internet Files\Content.Outlook\2ML4L1DF\2020-04-09 20 59 40_1586458892435.png"/>
          <p:cNvPicPr>
            <a:picLocks noChangeAspect="1" noChangeArrowheads="1"/>
          </p:cNvPicPr>
          <p:nvPr/>
        </p:nvPicPr>
        <p:blipFill>
          <a:blip r:embed="rId10"/>
          <a:srcRect/>
          <a:stretch>
            <a:fillRect/>
          </a:stretch>
        </p:blipFill>
        <p:spPr bwMode="auto">
          <a:xfrm>
            <a:off x="4572000" y="1828800"/>
            <a:ext cx="3006725" cy="1170976"/>
          </a:xfrm>
          <a:prstGeom prst="rect">
            <a:avLst/>
          </a:prstGeom>
          <a:ln w="88900" cap="sq" cmpd="thickThin">
            <a:solidFill>
              <a:schemeClr val="accent6">
                <a:lumMod val="75000"/>
              </a:schemeClr>
            </a:solidFill>
            <a:prstDash val="solid"/>
            <a:miter lim="800000"/>
          </a:ln>
          <a:effectLst>
            <a:innerShdw blurRad="76200">
              <a:srgbClr val="000000"/>
            </a:innerShdw>
          </a:effectLst>
        </p:spPr>
      </p:pic>
      <p:sp>
        <p:nvSpPr>
          <p:cNvPr id="21" name="Oval Callout 20"/>
          <p:cNvSpPr/>
          <p:nvPr/>
        </p:nvSpPr>
        <p:spPr>
          <a:xfrm>
            <a:off x="838200" y="4876800"/>
            <a:ext cx="2133600" cy="762000"/>
          </a:xfrm>
          <a:prstGeom prst="wedgeEllipseCallout">
            <a:avLst>
              <a:gd name="adj1" fmla="val 100656"/>
              <a:gd name="adj2" fmla="val -958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smtClean="0"/>
              <a:t>(</a:t>
            </a:r>
            <a:r>
              <a:rPr lang="sr-Cyrl-RS" sz="2400" b="1" dirty="0" smtClean="0"/>
              <a:t>ПЕТЛИЋ)</a:t>
            </a:r>
            <a:endParaRPr lang="en-US" sz="2400" b="1" dirty="0"/>
          </a:p>
        </p:txBody>
      </p:sp>
      <p:pic>
        <p:nvPicPr>
          <p:cNvPr id="1035" name="Picture 11" descr="C:\Users\daca\AppData\Local\Microsoft\Windows\Temporary Internet Files\Content.Outlook\2ML4L1DF\2020-04-09 20 49 22_1586458892214.png"/>
          <p:cNvPicPr>
            <a:picLocks noChangeAspect="1" noChangeArrowheads="1"/>
          </p:cNvPicPr>
          <p:nvPr/>
        </p:nvPicPr>
        <p:blipFill>
          <a:blip r:embed="rId11"/>
          <a:srcRect/>
          <a:stretch>
            <a:fillRect/>
          </a:stretch>
        </p:blipFill>
        <p:spPr bwMode="auto">
          <a:xfrm>
            <a:off x="4495800" y="1828800"/>
            <a:ext cx="3098109" cy="1371600"/>
          </a:xfrm>
          <a:prstGeom prst="rect">
            <a:avLst/>
          </a:prstGeom>
          <a:ln w="88900" cap="sq" cmpd="thickThin">
            <a:solidFill>
              <a:srgbClr val="FFC000"/>
            </a:solidFill>
            <a:prstDash val="solid"/>
            <a:miter lim="800000"/>
          </a:ln>
          <a:effectLst>
            <a:innerShdw blurRad="76200">
              <a:srgbClr val="000000"/>
            </a:innerShdw>
          </a:effectLst>
        </p:spPr>
      </p:pic>
      <p:sp>
        <p:nvSpPr>
          <p:cNvPr id="23" name="Oval Callout 22"/>
          <p:cNvSpPr/>
          <p:nvPr/>
        </p:nvSpPr>
        <p:spPr>
          <a:xfrm>
            <a:off x="0" y="4419600"/>
            <a:ext cx="2438400" cy="1219200"/>
          </a:xfrm>
          <a:prstGeom prst="wedgeEllipseCallout">
            <a:avLst>
              <a:gd name="adj1" fmla="val 129421"/>
              <a:gd name="adj2" fmla="val -634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dirty="0" smtClean="0"/>
              <a:t>(СТОЛИЦЕ)</a:t>
            </a:r>
            <a:endParaRPr lang="en-US" sz="2400" b="1" dirty="0"/>
          </a:p>
        </p:txBody>
      </p:sp>
      <p:pic>
        <p:nvPicPr>
          <p:cNvPr id="1036" name="Picture 12" descr="C:\Users\daca\AppData\Local\Microsoft\Windows\Temporary Internet Files\Content.Outlook\2ML4L1DF\2020-04-09 20 59 09_1586458892376.png"/>
          <p:cNvPicPr>
            <a:picLocks noChangeAspect="1" noChangeArrowheads="1"/>
          </p:cNvPicPr>
          <p:nvPr/>
        </p:nvPicPr>
        <p:blipFill>
          <a:blip r:embed="rId12"/>
          <a:srcRect/>
          <a:stretch>
            <a:fillRect/>
          </a:stretch>
        </p:blipFill>
        <p:spPr bwMode="auto">
          <a:xfrm>
            <a:off x="4572000" y="1905000"/>
            <a:ext cx="2971800" cy="1295400"/>
          </a:xfrm>
          <a:prstGeom prst="rect">
            <a:avLst/>
          </a:prstGeom>
          <a:ln w="88900" cap="sq" cmpd="thickThin">
            <a:solidFill>
              <a:schemeClr val="accent4">
                <a:lumMod val="40000"/>
                <a:lumOff val="60000"/>
              </a:schemeClr>
            </a:solidFill>
            <a:prstDash val="solid"/>
            <a:miter lim="800000"/>
          </a:ln>
          <a:effectLst>
            <a:innerShdw blurRad="76200">
              <a:srgbClr val="000000"/>
            </a:innerShdw>
          </a:effectLst>
        </p:spPr>
      </p:pic>
      <p:sp>
        <p:nvSpPr>
          <p:cNvPr id="25" name="Oval Callout 24"/>
          <p:cNvSpPr/>
          <p:nvPr/>
        </p:nvSpPr>
        <p:spPr>
          <a:xfrm>
            <a:off x="3733800" y="685800"/>
            <a:ext cx="1828800" cy="1219200"/>
          </a:xfrm>
          <a:prstGeom prst="wedgeEllipseCallout">
            <a:avLst>
              <a:gd name="adj1" fmla="val 27402"/>
              <a:gd name="adj2" fmla="val 1586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2400" b="1" dirty="0" smtClean="0"/>
              <a:t>(ПЧЕЛА)</a:t>
            </a:r>
            <a:endParaRPr lang="en-US" sz="2400" b="1"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box(in)">
                                      <p:cBhvr>
                                        <p:cTn id="27" dur="500"/>
                                        <p:tgtEl>
                                          <p:spTgt spid="102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nodeType="clickEffect">
                                  <p:stCondLst>
                                    <p:cond delay="0"/>
                                  </p:stCondLst>
                                  <p:childTnLst>
                                    <p:animEffect transition="out" filter="box(in)">
                                      <p:cBhvr>
                                        <p:cTn id="36" dur="500"/>
                                        <p:tgtEl>
                                          <p:spTgt spid="1027"/>
                                        </p:tgtEl>
                                      </p:cBhvr>
                                    </p:animEffect>
                                    <p:set>
                                      <p:cBhvr>
                                        <p:cTn id="37" dur="1" fill="hold">
                                          <p:stCondLst>
                                            <p:cond delay="499"/>
                                          </p:stCondLst>
                                        </p:cTn>
                                        <p:tgtEl>
                                          <p:spTgt spid="102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 presetClass="exit" presetSubtype="16" fill="hold" grpId="1" nodeType="clickEffect">
                                  <p:stCondLst>
                                    <p:cond delay="0"/>
                                  </p:stCondLst>
                                  <p:childTnLst>
                                    <p:animEffect transition="out" filter="box(in)">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1028"/>
                                        </p:tgtEl>
                                        <p:attrNameLst>
                                          <p:attrName>style.visibility</p:attrName>
                                        </p:attrNameLst>
                                      </p:cBhvr>
                                      <p:to>
                                        <p:strVal val="visible"/>
                                      </p:to>
                                    </p:set>
                                    <p:animEffect transition="in" filter="diamond(in)">
                                      <p:cBhvr>
                                        <p:cTn id="47" dur="2000"/>
                                        <p:tgtEl>
                                          <p:spTgt spid="1028"/>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diamond(in)">
                                      <p:cBhvr>
                                        <p:cTn id="52" dur="20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xit" presetSubtype="16" fill="hold" nodeType="clickEffect">
                                  <p:stCondLst>
                                    <p:cond delay="0"/>
                                  </p:stCondLst>
                                  <p:childTnLst>
                                    <p:animEffect transition="out" filter="diamond(in)">
                                      <p:cBhvr>
                                        <p:cTn id="56" dur="2000"/>
                                        <p:tgtEl>
                                          <p:spTgt spid="1028"/>
                                        </p:tgtEl>
                                      </p:cBhvr>
                                    </p:animEffect>
                                    <p:set>
                                      <p:cBhvr>
                                        <p:cTn id="57" dur="1" fill="hold">
                                          <p:stCondLst>
                                            <p:cond delay="1999"/>
                                          </p:stCondLst>
                                        </p:cTn>
                                        <p:tgtEl>
                                          <p:spTgt spid="102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8" presetClass="exit" presetSubtype="16" fill="hold" grpId="1" nodeType="clickEffect">
                                  <p:stCondLst>
                                    <p:cond delay="0"/>
                                  </p:stCondLst>
                                  <p:childTnLst>
                                    <p:animEffect transition="out" filter="diamond(in)">
                                      <p:cBhvr>
                                        <p:cTn id="61" dur="2000"/>
                                        <p:tgtEl>
                                          <p:spTgt spid="9"/>
                                        </p:tgtEl>
                                      </p:cBhvr>
                                    </p:animEffect>
                                    <p:set>
                                      <p:cBhvr>
                                        <p:cTn id="62" dur="1" fill="hold">
                                          <p:stCondLst>
                                            <p:cond delay="1999"/>
                                          </p:stCondLst>
                                        </p:cTn>
                                        <p:tgtEl>
                                          <p:spTgt spid="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29"/>
                                        </p:tgtEl>
                                        <p:attrNameLst>
                                          <p:attrName>style.visibility</p:attrName>
                                        </p:attrNameLst>
                                      </p:cBhvr>
                                      <p:to>
                                        <p:strVal val="visible"/>
                                      </p:to>
                                    </p:set>
                                    <p:animEffect transition="in" filter="fade">
                                      <p:cBhvr>
                                        <p:cTn id="67" dur="2000"/>
                                        <p:tgtEl>
                                          <p:spTgt spid="102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20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xit" presetSubtype="16" fill="hold" nodeType="clickEffect">
                                  <p:stCondLst>
                                    <p:cond delay="0"/>
                                  </p:stCondLst>
                                  <p:childTnLst>
                                    <p:animEffect transition="out" filter="box(in)">
                                      <p:cBhvr>
                                        <p:cTn id="76" dur="500"/>
                                        <p:tgtEl>
                                          <p:spTgt spid="1029"/>
                                        </p:tgtEl>
                                      </p:cBhvr>
                                    </p:animEffect>
                                    <p:set>
                                      <p:cBhvr>
                                        <p:cTn id="77" dur="1" fill="hold">
                                          <p:stCondLst>
                                            <p:cond delay="499"/>
                                          </p:stCondLst>
                                        </p:cTn>
                                        <p:tgtEl>
                                          <p:spTgt spid="102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4" presetClass="exit" presetSubtype="16" fill="hold" grpId="1" nodeType="clickEffect">
                                  <p:stCondLst>
                                    <p:cond delay="0"/>
                                  </p:stCondLst>
                                  <p:childTnLst>
                                    <p:animEffect transition="out" filter="box(in)">
                                      <p:cBhvr>
                                        <p:cTn id="81" dur="500"/>
                                        <p:tgtEl>
                                          <p:spTgt spid="11"/>
                                        </p:tgtEl>
                                      </p:cBhvr>
                                    </p:animEffect>
                                    <p:set>
                                      <p:cBhvr>
                                        <p:cTn id="82" dur="1" fill="hold">
                                          <p:stCondLst>
                                            <p:cond delay="499"/>
                                          </p:stCondLst>
                                        </p:cTn>
                                        <p:tgtEl>
                                          <p:spTgt spid="1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nodeType="clickEffect">
                                  <p:stCondLst>
                                    <p:cond delay="0"/>
                                  </p:stCondLst>
                                  <p:childTnLst>
                                    <p:set>
                                      <p:cBhvr>
                                        <p:cTn id="86" dur="1" fill="hold">
                                          <p:stCondLst>
                                            <p:cond delay="0"/>
                                          </p:stCondLst>
                                        </p:cTn>
                                        <p:tgtEl>
                                          <p:spTgt spid="1030"/>
                                        </p:tgtEl>
                                        <p:attrNameLst>
                                          <p:attrName>style.visibility</p:attrName>
                                        </p:attrNameLst>
                                      </p:cBhvr>
                                      <p:to>
                                        <p:strVal val="visible"/>
                                      </p:to>
                                    </p:set>
                                    <p:anim calcmode="lin" valueType="num">
                                      <p:cBhvr>
                                        <p:cTn id="87" dur="500" fill="hold"/>
                                        <p:tgtEl>
                                          <p:spTgt spid="1030"/>
                                        </p:tgtEl>
                                        <p:attrNameLst>
                                          <p:attrName>ppt_w</p:attrName>
                                        </p:attrNameLst>
                                      </p:cBhvr>
                                      <p:tavLst>
                                        <p:tav tm="0">
                                          <p:val>
                                            <p:fltVal val="0"/>
                                          </p:val>
                                        </p:tav>
                                        <p:tav tm="100000">
                                          <p:val>
                                            <p:strVal val="#ppt_w"/>
                                          </p:val>
                                        </p:tav>
                                      </p:tavLst>
                                    </p:anim>
                                    <p:anim calcmode="lin" valueType="num">
                                      <p:cBhvr>
                                        <p:cTn id="88" dur="500" fill="hold"/>
                                        <p:tgtEl>
                                          <p:spTgt spid="1030"/>
                                        </p:tgtEl>
                                        <p:attrNameLst>
                                          <p:attrName>ppt_h</p:attrName>
                                        </p:attrNameLst>
                                      </p:cBhvr>
                                      <p:tavLst>
                                        <p:tav tm="0">
                                          <p:val>
                                            <p:fltVal val="0"/>
                                          </p:val>
                                        </p:tav>
                                        <p:tav tm="100000">
                                          <p:val>
                                            <p:strVal val="#ppt_h"/>
                                          </p:val>
                                        </p:tav>
                                      </p:tavLst>
                                    </p:anim>
                                    <p:animEffect transition="in" filter="fade">
                                      <p:cBhvr>
                                        <p:cTn id="89" dur="500"/>
                                        <p:tgtEl>
                                          <p:spTgt spid="1030"/>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0" fill="hold" grpId="0" nodeType="clickEffect">
                                  <p:stCondLst>
                                    <p:cond delay="0"/>
                                  </p:stCondLst>
                                  <p:childTnLst>
                                    <p:set>
                                      <p:cBhvr>
                                        <p:cTn id="93" dur="1" fill="hold">
                                          <p:stCondLst>
                                            <p:cond delay="0"/>
                                          </p:stCondLst>
                                        </p:cTn>
                                        <p:tgtEl>
                                          <p:spTgt spid="13"/>
                                        </p:tgtEl>
                                        <p:attrNameLst>
                                          <p:attrName>style.visibility</p:attrName>
                                        </p:attrNameLst>
                                      </p:cBhvr>
                                      <p:to>
                                        <p:strVal val="visible"/>
                                      </p:to>
                                    </p:set>
                                    <p:anim calcmode="lin" valueType="num">
                                      <p:cBhvr>
                                        <p:cTn id="94" dur="500" fill="hold"/>
                                        <p:tgtEl>
                                          <p:spTgt spid="13"/>
                                        </p:tgtEl>
                                        <p:attrNameLst>
                                          <p:attrName>ppt_w</p:attrName>
                                        </p:attrNameLst>
                                      </p:cBhvr>
                                      <p:tavLst>
                                        <p:tav tm="0">
                                          <p:val>
                                            <p:fltVal val="0"/>
                                          </p:val>
                                        </p:tav>
                                        <p:tav tm="100000">
                                          <p:val>
                                            <p:strVal val="#ppt_w"/>
                                          </p:val>
                                        </p:tav>
                                      </p:tavLst>
                                    </p:anim>
                                    <p:anim calcmode="lin" valueType="num">
                                      <p:cBhvr>
                                        <p:cTn id="95" dur="500" fill="hold"/>
                                        <p:tgtEl>
                                          <p:spTgt spid="13"/>
                                        </p:tgtEl>
                                        <p:attrNameLst>
                                          <p:attrName>ppt_h</p:attrName>
                                        </p:attrNameLst>
                                      </p:cBhvr>
                                      <p:tavLst>
                                        <p:tav tm="0">
                                          <p:val>
                                            <p:fltVal val="0"/>
                                          </p:val>
                                        </p:tav>
                                        <p:tav tm="100000">
                                          <p:val>
                                            <p:strVal val="#ppt_h"/>
                                          </p:val>
                                        </p:tav>
                                      </p:tavLst>
                                    </p:anim>
                                    <p:animEffect transition="in" filter="fade">
                                      <p:cBhvr>
                                        <p:cTn id="96" dur="500"/>
                                        <p:tgtEl>
                                          <p:spTgt spid="13"/>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xit" presetSubtype="4" fill="hold" nodeType="clickEffect">
                                  <p:stCondLst>
                                    <p:cond delay="0"/>
                                  </p:stCondLst>
                                  <p:childTnLst>
                                    <p:anim calcmode="lin" valueType="num">
                                      <p:cBhvr additive="base">
                                        <p:cTn id="100" dur="500"/>
                                        <p:tgtEl>
                                          <p:spTgt spid="1030"/>
                                        </p:tgtEl>
                                        <p:attrNameLst>
                                          <p:attrName>ppt_x</p:attrName>
                                        </p:attrNameLst>
                                      </p:cBhvr>
                                      <p:tavLst>
                                        <p:tav tm="0">
                                          <p:val>
                                            <p:strVal val="ppt_x"/>
                                          </p:val>
                                        </p:tav>
                                        <p:tav tm="100000">
                                          <p:val>
                                            <p:strVal val="ppt_x"/>
                                          </p:val>
                                        </p:tav>
                                      </p:tavLst>
                                    </p:anim>
                                    <p:anim calcmode="lin" valueType="num">
                                      <p:cBhvr additive="base">
                                        <p:cTn id="101" dur="500"/>
                                        <p:tgtEl>
                                          <p:spTgt spid="1030"/>
                                        </p:tgtEl>
                                        <p:attrNameLst>
                                          <p:attrName>ppt_y</p:attrName>
                                        </p:attrNameLst>
                                      </p:cBhvr>
                                      <p:tavLst>
                                        <p:tav tm="0">
                                          <p:val>
                                            <p:strVal val="ppt_y"/>
                                          </p:val>
                                        </p:tav>
                                        <p:tav tm="100000">
                                          <p:val>
                                            <p:strVal val="1+ppt_h/2"/>
                                          </p:val>
                                        </p:tav>
                                      </p:tavLst>
                                    </p:anim>
                                    <p:set>
                                      <p:cBhvr>
                                        <p:cTn id="102" dur="1" fill="hold">
                                          <p:stCondLst>
                                            <p:cond delay="499"/>
                                          </p:stCondLst>
                                        </p:cTn>
                                        <p:tgtEl>
                                          <p:spTgt spid="1030"/>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 presetClass="exit" presetSubtype="4" fill="hold" grpId="1" nodeType="clickEffect">
                                  <p:stCondLst>
                                    <p:cond delay="0"/>
                                  </p:stCondLst>
                                  <p:childTnLst>
                                    <p:anim calcmode="lin" valueType="num">
                                      <p:cBhvr additive="base">
                                        <p:cTn id="106" dur="500"/>
                                        <p:tgtEl>
                                          <p:spTgt spid="13"/>
                                        </p:tgtEl>
                                        <p:attrNameLst>
                                          <p:attrName>ppt_x</p:attrName>
                                        </p:attrNameLst>
                                      </p:cBhvr>
                                      <p:tavLst>
                                        <p:tav tm="0">
                                          <p:val>
                                            <p:strVal val="ppt_x"/>
                                          </p:val>
                                        </p:tav>
                                        <p:tav tm="100000">
                                          <p:val>
                                            <p:strVal val="ppt_x"/>
                                          </p:val>
                                        </p:tav>
                                      </p:tavLst>
                                    </p:anim>
                                    <p:anim calcmode="lin" valueType="num">
                                      <p:cBhvr additive="base">
                                        <p:cTn id="107" dur="500"/>
                                        <p:tgtEl>
                                          <p:spTgt spid="13"/>
                                        </p:tgtEl>
                                        <p:attrNameLst>
                                          <p:attrName>ppt_y</p:attrName>
                                        </p:attrNameLst>
                                      </p:cBhvr>
                                      <p:tavLst>
                                        <p:tav tm="0">
                                          <p:val>
                                            <p:strVal val="ppt_y"/>
                                          </p:val>
                                        </p:tav>
                                        <p:tav tm="100000">
                                          <p:val>
                                            <p:strVal val="1+ppt_h/2"/>
                                          </p:val>
                                        </p:tav>
                                      </p:tavLst>
                                    </p:anim>
                                    <p:set>
                                      <p:cBhvr>
                                        <p:cTn id="108" dur="1" fill="hold">
                                          <p:stCondLst>
                                            <p:cond delay="499"/>
                                          </p:stCondLst>
                                        </p:cTn>
                                        <p:tgtEl>
                                          <p:spTgt spid="13"/>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nodeType="clickEffect">
                                  <p:stCondLst>
                                    <p:cond delay="0"/>
                                  </p:stCondLst>
                                  <p:childTnLst>
                                    <p:set>
                                      <p:cBhvr>
                                        <p:cTn id="112" dur="1" fill="hold">
                                          <p:stCondLst>
                                            <p:cond delay="0"/>
                                          </p:stCondLst>
                                        </p:cTn>
                                        <p:tgtEl>
                                          <p:spTgt spid="1031"/>
                                        </p:tgtEl>
                                        <p:attrNameLst>
                                          <p:attrName>style.visibility</p:attrName>
                                        </p:attrNameLst>
                                      </p:cBhvr>
                                      <p:to>
                                        <p:strVal val="visible"/>
                                      </p:to>
                                    </p:set>
                                    <p:animEffect transition="in" filter="randombar(horizontal)">
                                      <p:cBhvr>
                                        <p:cTn id="113" dur="500"/>
                                        <p:tgtEl>
                                          <p:spTgt spid="1031"/>
                                        </p:tgtEl>
                                      </p:cBhvr>
                                    </p:animEffect>
                                  </p:childTnLst>
                                </p:cTn>
                              </p:par>
                            </p:childTnLst>
                          </p:cTn>
                        </p:par>
                      </p:childTnLst>
                    </p:cTn>
                  </p:par>
                  <p:par>
                    <p:cTn id="114" fill="hold">
                      <p:stCondLst>
                        <p:cond delay="indefinite"/>
                      </p:stCondLst>
                      <p:childTnLst>
                        <p:par>
                          <p:cTn id="115" fill="hold">
                            <p:stCondLst>
                              <p:cond delay="0"/>
                            </p:stCondLst>
                            <p:childTnLst>
                              <p:par>
                                <p:cTn id="116" presetID="14" presetClass="entr" presetSubtype="10" fill="hold" grpId="0" nodeType="clickEffect">
                                  <p:stCondLst>
                                    <p:cond delay="0"/>
                                  </p:stCondLst>
                                  <p:childTnLst>
                                    <p:set>
                                      <p:cBhvr>
                                        <p:cTn id="117" dur="1" fill="hold">
                                          <p:stCondLst>
                                            <p:cond delay="0"/>
                                          </p:stCondLst>
                                        </p:cTn>
                                        <p:tgtEl>
                                          <p:spTgt spid="15"/>
                                        </p:tgtEl>
                                        <p:attrNameLst>
                                          <p:attrName>style.visibility</p:attrName>
                                        </p:attrNameLst>
                                      </p:cBhvr>
                                      <p:to>
                                        <p:strVal val="visible"/>
                                      </p:to>
                                    </p:set>
                                    <p:animEffect transition="in" filter="randombar(horizontal)">
                                      <p:cBhvr>
                                        <p:cTn id="118" dur="500"/>
                                        <p:tgtEl>
                                          <p:spTgt spid="15"/>
                                        </p:tgtEl>
                                      </p:cBhvr>
                                    </p:animEffect>
                                  </p:childTnLst>
                                </p:cTn>
                              </p:par>
                            </p:childTnLst>
                          </p:cTn>
                        </p:par>
                      </p:childTnLst>
                    </p:cTn>
                  </p:par>
                  <p:par>
                    <p:cTn id="119" fill="hold">
                      <p:stCondLst>
                        <p:cond delay="indefinite"/>
                      </p:stCondLst>
                      <p:childTnLst>
                        <p:par>
                          <p:cTn id="120" fill="hold">
                            <p:stCondLst>
                              <p:cond delay="0"/>
                            </p:stCondLst>
                            <p:childTnLst>
                              <p:par>
                                <p:cTn id="121" presetID="8" presetClass="exit" presetSubtype="16" fill="hold" nodeType="clickEffect">
                                  <p:stCondLst>
                                    <p:cond delay="0"/>
                                  </p:stCondLst>
                                  <p:childTnLst>
                                    <p:animEffect transition="out" filter="diamond(in)">
                                      <p:cBhvr>
                                        <p:cTn id="122" dur="2000"/>
                                        <p:tgtEl>
                                          <p:spTgt spid="1031"/>
                                        </p:tgtEl>
                                      </p:cBhvr>
                                    </p:animEffect>
                                    <p:set>
                                      <p:cBhvr>
                                        <p:cTn id="123" dur="1" fill="hold">
                                          <p:stCondLst>
                                            <p:cond delay="1999"/>
                                          </p:stCondLst>
                                        </p:cTn>
                                        <p:tgtEl>
                                          <p:spTgt spid="1031"/>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8" presetClass="exit" presetSubtype="16" fill="hold" grpId="1" nodeType="clickEffect">
                                  <p:stCondLst>
                                    <p:cond delay="0"/>
                                  </p:stCondLst>
                                  <p:childTnLst>
                                    <p:animEffect transition="out" filter="diamond(in)">
                                      <p:cBhvr>
                                        <p:cTn id="127" dur="2000"/>
                                        <p:tgtEl>
                                          <p:spTgt spid="15"/>
                                        </p:tgtEl>
                                      </p:cBhvr>
                                    </p:animEffect>
                                    <p:set>
                                      <p:cBhvr>
                                        <p:cTn id="128" dur="1" fill="hold">
                                          <p:stCondLst>
                                            <p:cond delay="1999"/>
                                          </p:stCondLst>
                                        </p:cTn>
                                        <p:tgtEl>
                                          <p:spTgt spid="15"/>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6" presetClass="entr" presetSubtype="26" fill="hold" nodeType="clickEffect">
                                  <p:stCondLst>
                                    <p:cond delay="0"/>
                                  </p:stCondLst>
                                  <p:childTnLst>
                                    <p:set>
                                      <p:cBhvr>
                                        <p:cTn id="132" dur="1" fill="hold">
                                          <p:stCondLst>
                                            <p:cond delay="0"/>
                                          </p:stCondLst>
                                        </p:cTn>
                                        <p:tgtEl>
                                          <p:spTgt spid="1032"/>
                                        </p:tgtEl>
                                        <p:attrNameLst>
                                          <p:attrName>style.visibility</p:attrName>
                                        </p:attrNameLst>
                                      </p:cBhvr>
                                      <p:to>
                                        <p:strVal val="visible"/>
                                      </p:to>
                                    </p:set>
                                    <p:animEffect transition="in" filter="barn(inHorizontal)">
                                      <p:cBhvr>
                                        <p:cTn id="133" dur="500"/>
                                        <p:tgtEl>
                                          <p:spTgt spid="1032"/>
                                        </p:tgtEl>
                                      </p:cBhvr>
                                    </p:animEffect>
                                  </p:childTnLst>
                                </p:cTn>
                              </p:par>
                            </p:childTnLst>
                          </p:cTn>
                        </p:par>
                      </p:childTnLst>
                    </p:cTn>
                  </p:par>
                  <p:par>
                    <p:cTn id="134" fill="hold">
                      <p:stCondLst>
                        <p:cond delay="indefinite"/>
                      </p:stCondLst>
                      <p:childTnLst>
                        <p:par>
                          <p:cTn id="135" fill="hold">
                            <p:stCondLst>
                              <p:cond delay="0"/>
                            </p:stCondLst>
                            <p:childTnLst>
                              <p:par>
                                <p:cTn id="136" presetID="16" presetClass="entr" presetSubtype="26" fill="hold" grpId="0" nodeType="clickEffect">
                                  <p:stCondLst>
                                    <p:cond delay="0"/>
                                  </p:stCondLst>
                                  <p:childTnLst>
                                    <p:set>
                                      <p:cBhvr>
                                        <p:cTn id="137" dur="1" fill="hold">
                                          <p:stCondLst>
                                            <p:cond delay="0"/>
                                          </p:stCondLst>
                                        </p:cTn>
                                        <p:tgtEl>
                                          <p:spTgt spid="17"/>
                                        </p:tgtEl>
                                        <p:attrNameLst>
                                          <p:attrName>style.visibility</p:attrName>
                                        </p:attrNameLst>
                                      </p:cBhvr>
                                      <p:to>
                                        <p:strVal val="visible"/>
                                      </p:to>
                                    </p:set>
                                    <p:animEffect transition="in" filter="barn(inHorizontal)">
                                      <p:cBhvr>
                                        <p:cTn id="138" dur="500"/>
                                        <p:tgtEl>
                                          <p:spTgt spid="17"/>
                                        </p:tgtEl>
                                      </p:cBhvr>
                                    </p:animEffect>
                                  </p:childTnLst>
                                </p:cTn>
                              </p:par>
                            </p:childTnLst>
                          </p:cTn>
                        </p:par>
                      </p:childTnLst>
                    </p:cTn>
                  </p:par>
                  <p:par>
                    <p:cTn id="139" fill="hold">
                      <p:stCondLst>
                        <p:cond delay="indefinite"/>
                      </p:stCondLst>
                      <p:childTnLst>
                        <p:par>
                          <p:cTn id="140" fill="hold">
                            <p:stCondLst>
                              <p:cond delay="0"/>
                            </p:stCondLst>
                            <p:childTnLst>
                              <p:par>
                                <p:cTn id="141" presetID="16" presetClass="exit" presetSubtype="26" fill="hold" nodeType="clickEffect">
                                  <p:stCondLst>
                                    <p:cond delay="0"/>
                                  </p:stCondLst>
                                  <p:childTnLst>
                                    <p:animEffect transition="out" filter="barn(inHorizontal)">
                                      <p:cBhvr>
                                        <p:cTn id="142" dur="500"/>
                                        <p:tgtEl>
                                          <p:spTgt spid="1032"/>
                                        </p:tgtEl>
                                      </p:cBhvr>
                                    </p:animEffect>
                                    <p:set>
                                      <p:cBhvr>
                                        <p:cTn id="143" dur="1" fill="hold">
                                          <p:stCondLst>
                                            <p:cond delay="499"/>
                                          </p:stCondLst>
                                        </p:cTn>
                                        <p:tgtEl>
                                          <p:spTgt spid="1032"/>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16" presetClass="exit" presetSubtype="26" fill="hold" grpId="1" nodeType="clickEffect">
                                  <p:stCondLst>
                                    <p:cond delay="0"/>
                                  </p:stCondLst>
                                  <p:childTnLst>
                                    <p:animEffect transition="out" filter="barn(inHorizontal)">
                                      <p:cBhvr>
                                        <p:cTn id="147" dur="500"/>
                                        <p:tgtEl>
                                          <p:spTgt spid="17"/>
                                        </p:tgtEl>
                                      </p:cBhvr>
                                    </p:animEffect>
                                    <p:set>
                                      <p:cBhvr>
                                        <p:cTn id="148" dur="1" fill="hold">
                                          <p:stCondLst>
                                            <p:cond delay="499"/>
                                          </p:stCondLst>
                                        </p:cTn>
                                        <p:tgtEl>
                                          <p:spTgt spid="17"/>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55" presetClass="entr" presetSubtype="0" fill="hold" nodeType="clickEffect">
                                  <p:stCondLst>
                                    <p:cond delay="0"/>
                                  </p:stCondLst>
                                  <p:childTnLst>
                                    <p:set>
                                      <p:cBhvr>
                                        <p:cTn id="152" dur="1" fill="hold">
                                          <p:stCondLst>
                                            <p:cond delay="0"/>
                                          </p:stCondLst>
                                        </p:cTn>
                                        <p:tgtEl>
                                          <p:spTgt spid="1033"/>
                                        </p:tgtEl>
                                        <p:attrNameLst>
                                          <p:attrName>style.visibility</p:attrName>
                                        </p:attrNameLst>
                                      </p:cBhvr>
                                      <p:to>
                                        <p:strVal val="visible"/>
                                      </p:to>
                                    </p:set>
                                    <p:anim calcmode="lin" valueType="num">
                                      <p:cBhvr>
                                        <p:cTn id="153" dur="1000" fill="hold"/>
                                        <p:tgtEl>
                                          <p:spTgt spid="1033"/>
                                        </p:tgtEl>
                                        <p:attrNameLst>
                                          <p:attrName>ppt_w</p:attrName>
                                        </p:attrNameLst>
                                      </p:cBhvr>
                                      <p:tavLst>
                                        <p:tav tm="0">
                                          <p:val>
                                            <p:strVal val="#ppt_w*0.70"/>
                                          </p:val>
                                        </p:tav>
                                        <p:tav tm="100000">
                                          <p:val>
                                            <p:strVal val="#ppt_w"/>
                                          </p:val>
                                        </p:tav>
                                      </p:tavLst>
                                    </p:anim>
                                    <p:anim calcmode="lin" valueType="num">
                                      <p:cBhvr>
                                        <p:cTn id="154" dur="1000" fill="hold"/>
                                        <p:tgtEl>
                                          <p:spTgt spid="1033"/>
                                        </p:tgtEl>
                                        <p:attrNameLst>
                                          <p:attrName>ppt_h</p:attrName>
                                        </p:attrNameLst>
                                      </p:cBhvr>
                                      <p:tavLst>
                                        <p:tav tm="0">
                                          <p:val>
                                            <p:strVal val="#ppt_h"/>
                                          </p:val>
                                        </p:tav>
                                        <p:tav tm="100000">
                                          <p:val>
                                            <p:strVal val="#ppt_h"/>
                                          </p:val>
                                        </p:tav>
                                      </p:tavLst>
                                    </p:anim>
                                    <p:animEffect transition="in" filter="fade">
                                      <p:cBhvr>
                                        <p:cTn id="155" dur="1000"/>
                                        <p:tgtEl>
                                          <p:spTgt spid="1033"/>
                                        </p:tgtEl>
                                      </p:cBhvr>
                                    </p:animEffect>
                                  </p:childTnLst>
                                </p:cTn>
                              </p:par>
                            </p:childTnLst>
                          </p:cTn>
                        </p:par>
                      </p:childTnLst>
                    </p:cTn>
                  </p:par>
                  <p:par>
                    <p:cTn id="156" fill="hold">
                      <p:stCondLst>
                        <p:cond delay="indefinite"/>
                      </p:stCondLst>
                      <p:childTnLst>
                        <p:par>
                          <p:cTn id="157" fill="hold">
                            <p:stCondLst>
                              <p:cond delay="0"/>
                            </p:stCondLst>
                            <p:childTnLst>
                              <p:par>
                                <p:cTn id="158" presetID="55" presetClass="entr" presetSubtype="0" fill="hold" grpId="0" nodeType="clickEffect">
                                  <p:stCondLst>
                                    <p:cond delay="0"/>
                                  </p:stCondLst>
                                  <p:childTnLst>
                                    <p:set>
                                      <p:cBhvr>
                                        <p:cTn id="159" dur="1" fill="hold">
                                          <p:stCondLst>
                                            <p:cond delay="0"/>
                                          </p:stCondLst>
                                        </p:cTn>
                                        <p:tgtEl>
                                          <p:spTgt spid="19"/>
                                        </p:tgtEl>
                                        <p:attrNameLst>
                                          <p:attrName>style.visibility</p:attrName>
                                        </p:attrNameLst>
                                      </p:cBhvr>
                                      <p:to>
                                        <p:strVal val="visible"/>
                                      </p:to>
                                    </p:set>
                                    <p:anim calcmode="lin" valueType="num">
                                      <p:cBhvr>
                                        <p:cTn id="160" dur="1000" fill="hold"/>
                                        <p:tgtEl>
                                          <p:spTgt spid="19"/>
                                        </p:tgtEl>
                                        <p:attrNameLst>
                                          <p:attrName>ppt_w</p:attrName>
                                        </p:attrNameLst>
                                      </p:cBhvr>
                                      <p:tavLst>
                                        <p:tav tm="0">
                                          <p:val>
                                            <p:strVal val="#ppt_w*0.70"/>
                                          </p:val>
                                        </p:tav>
                                        <p:tav tm="100000">
                                          <p:val>
                                            <p:strVal val="#ppt_w"/>
                                          </p:val>
                                        </p:tav>
                                      </p:tavLst>
                                    </p:anim>
                                    <p:anim calcmode="lin" valueType="num">
                                      <p:cBhvr>
                                        <p:cTn id="161" dur="1000" fill="hold"/>
                                        <p:tgtEl>
                                          <p:spTgt spid="19"/>
                                        </p:tgtEl>
                                        <p:attrNameLst>
                                          <p:attrName>ppt_h</p:attrName>
                                        </p:attrNameLst>
                                      </p:cBhvr>
                                      <p:tavLst>
                                        <p:tav tm="0">
                                          <p:val>
                                            <p:strVal val="#ppt_h"/>
                                          </p:val>
                                        </p:tav>
                                        <p:tav tm="100000">
                                          <p:val>
                                            <p:strVal val="#ppt_h"/>
                                          </p:val>
                                        </p:tav>
                                      </p:tavLst>
                                    </p:anim>
                                    <p:animEffect transition="in" filter="fade">
                                      <p:cBhvr>
                                        <p:cTn id="162" dur="1000"/>
                                        <p:tgtEl>
                                          <p:spTgt spid="19"/>
                                        </p:tgtEl>
                                      </p:cBhvr>
                                    </p:animEffect>
                                  </p:childTnLst>
                                </p:cTn>
                              </p:par>
                            </p:childTnLst>
                          </p:cTn>
                        </p:par>
                      </p:childTnLst>
                    </p:cTn>
                  </p:par>
                  <p:par>
                    <p:cTn id="163" fill="hold">
                      <p:stCondLst>
                        <p:cond delay="indefinite"/>
                      </p:stCondLst>
                      <p:childTnLst>
                        <p:par>
                          <p:cTn id="164" fill="hold">
                            <p:stCondLst>
                              <p:cond delay="0"/>
                            </p:stCondLst>
                            <p:childTnLst>
                              <p:par>
                                <p:cTn id="165" presetID="24" presetClass="exit" presetSubtype="0" fill="hold" nodeType="clickEffect">
                                  <p:stCondLst>
                                    <p:cond delay="0"/>
                                  </p:stCondLst>
                                  <p:childTnLst>
                                    <p:anim to="" calcmode="lin" valueType="num">
                                      <p:cBhvr>
                                        <p:cTn id="166" dur="1"/>
                                        <p:tgtEl>
                                          <p:spTgt spid="1033"/>
                                        </p:tgtEl>
                                        <p:attrNameLst>
                                          <p:attrName/>
                                        </p:attrNameLst>
                                      </p:cBhvr>
                                    </p:anim>
                                    <p:set>
                                      <p:cBhvr>
                                        <p:cTn id="167" dur="1" fill="hold">
                                          <p:stCondLst>
                                            <p:cond delay="0"/>
                                          </p:stCondLst>
                                        </p:cTn>
                                        <p:tgtEl>
                                          <p:spTgt spid="1033"/>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24" presetClass="exit" presetSubtype="0" fill="hold" grpId="1" nodeType="clickEffect">
                                  <p:stCondLst>
                                    <p:cond delay="0"/>
                                  </p:stCondLst>
                                  <p:childTnLst>
                                    <p:anim to="" calcmode="lin" valueType="num">
                                      <p:cBhvr>
                                        <p:cTn id="171" dur="1"/>
                                        <p:tgtEl>
                                          <p:spTgt spid="19"/>
                                        </p:tgtEl>
                                        <p:attrNameLst>
                                          <p:attrName/>
                                        </p:attrNameLst>
                                      </p:cBhvr>
                                    </p:anim>
                                    <p:set>
                                      <p:cBhvr>
                                        <p:cTn id="172" dur="1" fill="hold">
                                          <p:stCondLst>
                                            <p:cond delay="0"/>
                                          </p:stCondLst>
                                        </p:cTn>
                                        <p:tgtEl>
                                          <p:spTgt spid="19"/>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3" presetClass="entr" presetSubtype="10" fill="hold" nodeType="clickEffect">
                                  <p:stCondLst>
                                    <p:cond delay="0"/>
                                  </p:stCondLst>
                                  <p:childTnLst>
                                    <p:set>
                                      <p:cBhvr>
                                        <p:cTn id="176" dur="1" fill="hold">
                                          <p:stCondLst>
                                            <p:cond delay="0"/>
                                          </p:stCondLst>
                                        </p:cTn>
                                        <p:tgtEl>
                                          <p:spTgt spid="1034"/>
                                        </p:tgtEl>
                                        <p:attrNameLst>
                                          <p:attrName>style.visibility</p:attrName>
                                        </p:attrNameLst>
                                      </p:cBhvr>
                                      <p:to>
                                        <p:strVal val="visible"/>
                                      </p:to>
                                    </p:set>
                                    <p:animEffect transition="in" filter="blinds(horizontal)">
                                      <p:cBhvr>
                                        <p:cTn id="177" dur="500"/>
                                        <p:tgtEl>
                                          <p:spTgt spid="1034"/>
                                        </p:tgtEl>
                                      </p:cBhvr>
                                    </p:animEffect>
                                  </p:childTnLst>
                                </p:cTn>
                              </p:par>
                            </p:childTnLst>
                          </p:cTn>
                        </p:par>
                      </p:childTnLst>
                    </p:cTn>
                  </p:par>
                  <p:par>
                    <p:cTn id="178" fill="hold">
                      <p:stCondLst>
                        <p:cond delay="indefinite"/>
                      </p:stCondLst>
                      <p:childTnLst>
                        <p:par>
                          <p:cTn id="179" fill="hold">
                            <p:stCondLst>
                              <p:cond delay="0"/>
                            </p:stCondLst>
                            <p:childTnLst>
                              <p:par>
                                <p:cTn id="180" presetID="3" presetClass="entr" presetSubtype="10" fill="hold" grpId="0" nodeType="clickEffect">
                                  <p:stCondLst>
                                    <p:cond delay="0"/>
                                  </p:stCondLst>
                                  <p:childTnLst>
                                    <p:set>
                                      <p:cBhvr>
                                        <p:cTn id="181" dur="1" fill="hold">
                                          <p:stCondLst>
                                            <p:cond delay="0"/>
                                          </p:stCondLst>
                                        </p:cTn>
                                        <p:tgtEl>
                                          <p:spTgt spid="21"/>
                                        </p:tgtEl>
                                        <p:attrNameLst>
                                          <p:attrName>style.visibility</p:attrName>
                                        </p:attrNameLst>
                                      </p:cBhvr>
                                      <p:to>
                                        <p:strVal val="visible"/>
                                      </p:to>
                                    </p:set>
                                    <p:animEffect transition="in" filter="blinds(horizontal)">
                                      <p:cBhvr>
                                        <p:cTn id="182" dur="500"/>
                                        <p:tgtEl>
                                          <p:spTgt spid="21"/>
                                        </p:tgtEl>
                                      </p:cBhvr>
                                    </p:animEffect>
                                  </p:childTnLst>
                                </p:cTn>
                              </p:par>
                            </p:childTnLst>
                          </p:cTn>
                        </p:par>
                      </p:childTnLst>
                    </p:cTn>
                  </p:par>
                  <p:par>
                    <p:cTn id="183" fill="hold">
                      <p:stCondLst>
                        <p:cond delay="indefinite"/>
                      </p:stCondLst>
                      <p:childTnLst>
                        <p:par>
                          <p:cTn id="184" fill="hold">
                            <p:stCondLst>
                              <p:cond delay="0"/>
                            </p:stCondLst>
                            <p:childTnLst>
                              <p:par>
                                <p:cTn id="185" presetID="3" presetClass="exit" presetSubtype="10" fill="hold" nodeType="clickEffect">
                                  <p:stCondLst>
                                    <p:cond delay="0"/>
                                  </p:stCondLst>
                                  <p:childTnLst>
                                    <p:animEffect transition="out" filter="blinds(horizontal)">
                                      <p:cBhvr>
                                        <p:cTn id="186" dur="500"/>
                                        <p:tgtEl>
                                          <p:spTgt spid="1034"/>
                                        </p:tgtEl>
                                      </p:cBhvr>
                                    </p:animEffect>
                                    <p:set>
                                      <p:cBhvr>
                                        <p:cTn id="187" dur="1" fill="hold">
                                          <p:stCondLst>
                                            <p:cond delay="499"/>
                                          </p:stCondLst>
                                        </p:cTn>
                                        <p:tgtEl>
                                          <p:spTgt spid="1034"/>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3" presetClass="exit" presetSubtype="10" fill="hold" grpId="1" nodeType="clickEffect">
                                  <p:stCondLst>
                                    <p:cond delay="0"/>
                                  </p:stCondLst>
                                  <p:childTnLst>
                                    <p:animEffect transition="out" filter="blinds(horizontal)">
                                      <p:cBhvr>
                                        <p:cTn id="191" dur="500"/>
                                        <p:tgtEl>
                                          <p:spTgt spid="21"/>
                                        </p:tgtEl>
                                      </p:cBhvr>
                                    </p:animEffect>
                                    <p:set>
                                      <p:cBhvr>
                                        <p:cTn id="192" dur="1" fill="hold">
                                          <p:stCondLst>
                                            <p:cond delay="499"/>
                                          </p:stCondLst>
                                        </p:cTn>
                                        <p:tgtEl>
                                          <p:spTgt spid="21"/>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53" presetClass="entr" presetSubtype="0" fill="hold" nodeType="clickEffect">
                                  <p:stCondLst>
                                    <p:cond delay="0"/>
                                  </p:stCondLst>
                                  <p:childTnLst>
                                    <p:set>
                                      <p:cBhvr>
                                        <p:cTn id="196" dur="1" fill="hold">
                                          <p:stCondLst>
                                            <p:cond delay="0"/>
                                          </p:stCondLst>
                                        </p:cTn>
                                        <p:tgtEl>
                                          <p:spTgt spid="1035"/>
                                        </p:tgtEl>
                                        <p:attrNameLst>
                                          <p:attrName>style.visibility</p:attrName>
                                        </p:attrNameLst>
                                      </p:cBhvr>
                                      <p:to>
                                        <p:strVal val="visible"/>
                                      </p:to>
                                    </p:set>
                                    <p:anim calcmode="lin" valueType="num">
                                      <p:cBhvr>
                                        <p:cTn id="197" dur="500" fill="hold"/>
                                        <p:tgtEl>
                                          <p:spTgt spid="1035"/>
                                        </p:tgtEl>
                                        <p:attrNameLst>
                                          <p:attrName>ppt_w</p:attrName>
                                        </p:attrNameLst>
                                      </p:cBhvr>
                                      <p:tavLst>
                                        <p:tav tm="0">
                                          <p:val>
                                            <p:fltVal val="0"/>
                                          </p:val>
                                        </p:tav>
                                        <p:tav tm="100000">
                                          <p:val>
                                            <p:strVal val="#ppt_w"/>
                                          </p:val>
                                        </p:tav>
                                      </p:tavLst>
                                    </p:anim>
                                    <p:anim calcmode="lin" valueType="num">
                                      <p:cBhvr>
                                        <p:cTn id="198" dur="500" fill="hold"/>
                                        <p:tgtEl>
                                          <p:spTgt spid="1035"/>
                                        </p:tgtEl>
                                        <p:attrNameLst>
                                          <p:attrName>ppt_h</p:attrName>
                                        </p:attrNameLst>
                                      </p:cBhvr>
                                      <p:tavLst>
                                        <p:tav tm="0">
                                          <p:val>
                                            <p:fltVal val="0"/>
                                          </p:val>
                                        </p:tav>
                                        <p:tav tm="100000">
                                          <p:val>
                                            <p:strVal val="#ppt_h"/>
                                          </p:val>
                                        </p:tav>
                                      </p:tavLst>
                                    </p:anim>
                                    <p:animEffect transition="in" filter="fade">
                                      <p:cBhvr>
                                        <p:cTn id="199" dur="500"/>
                                        <p:tgtEl>
                                          <p:spTgt spid="1035"/>
                                        </p:tgtEl>
                                      </p:cBhvr>
                                    </p:animEffec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grpId="0" nodeType="clickEffect">
                                  <p:stCondLst>
                                    <p:cond delay="0"/>
                                  </p:stCondLst>
                                  <p:childTnLst>
                                    <p:set>
                                      <p:cBhvr>
                                        <p:cTn id="203" dur="1" fill="hold">
                                          <p:stCondLst>
                                            <p:cond delay="0"/>
                                          </p:stCondLst>
                                        </p:cTn>
                                        <p:tgtEl>
                                          <p:spTgt spid="23"/>
                                        </p:tgtEl>
                                        <p:attrNameLst>
                                          <p:attrName>style.visibility</p:attrName>
                                        </p:attrNameLst>
                                      </p:cBhvr>
                                      <p:to>
                                        <p:strVal val="visible"/>
                                      </p:to>
                                    </p:set>
                                    <p:animEffect transition="in" filter="fade">
                                      <p:cBhvr>
                                        <p:cTn id="204" dur="2000"/>
                                        <p:tgtEl>
                                          <p:spTgt spid="23"/>
                                        </p:tgtEl>
                                      </p:cBhvr>
                                    </p:animEffect>
                                  </p:childTnLst>
                                </p:cTn>
                              </p:par>
                            </p:childTnLst>
                          </p:cTn>
                        </p:par>
                      </p:childTnLst>
                    </p:cTn>
                  </p:par>
                  <p:par>
                    <p:cTn id="205" fill="hold">
                      <p:stCondLst>
                        <p:cond delay="indefinite"/>
                      </p:stCondLst>
                      <p:childTnLst>
                        <p:par>
                          <p:cTn id="206" fill="hold">
                            <p:stCondLst>
                              <p:cond delay="0"/>
                            </p:stCondLst>
                            <p:childTnLst>
                              <p:par>
                                <p:cTn id="207" presetID="3" presetClass="exit" presetSubtype="10" fill="hold" nodeType="clickEffect">
                                  <p:stCondLst>
                                    <p:cond delay="0"/>
                                  </p:stCondLst>
                                  <p:childTnLst>
                                    <p:animEffect transition="out" filter="blinds(horizontal)">
                                      <p:cBhvr>
                                        <p:cTn id="208" dur="500"/>
                                        <p:tgtEl>
                                          <p:spTgt spid="1035"/>
                                        </p:tgtEl>
                                      </p:cBhvr>
                                    </p:animEffect>
                                    <p:set>
                                      <p:cBhvr>
                                        <p:cTn id="209" dur="1" fill="hold">
                                          <p:stCondLst>
                                            <p:cond delay="499"/>
                                          </p:stCondLst>
                                        </p:cTn>
                                        <p:tgtEl>
                                          <p:spTgt spid="1035"/>
                                        </p:tgtEl>
                                        <p:attrNameLst>
                                          <p:attrName>style.visibility</p:attrName>
                                        </p:attrNameLst>
                                      </p:cBhvr>
                                      <p:to>
                                        <p:strVal val="hidden"/>
                                      </p:to>
                                    </p:set>
                                  </p:childTnLst>
                                </p:cTn>
                              </p:par>
                            </p:childTnLst>
                          </p:cTn>
                        </p:par>
                      </p:childTnLst>
                    </p:cTn>
                  </p:par>
                  <p:par>
                    <p:cTn id="210" fill="hold">
                      <p:stCondLst>
                        <p:cond delay="indefinite"/>
                      </p:stCondLst>
                      <p:childTnLst>
                        <p:par>
                          <p:cTn id="211" fill="hold">
                            <p:stCondLst>
                              <p:cond delay="0"/>
                            </p:stCondLst>
                            <p:childTnLst>
                              <p:par>
                                <p:cTn id="212" presetID="3" presetClass="exit" presetSubtype="10" fill="hold" grpId="1" nodeType="clickEffect">
                                  <p:stCondLst>
                                    <p:cond delay="0"/>
                                  </p:stCondLst>
                                  <p:childTnLst>
                                    <p:animEffect transition="out" filter="blinds(horizontal)">
                                      <p:cBhvr>
                                        <p:cTn id="213" dur="500"/>
                                        <p:tgtEl>
                                          <p:spTgt spid="23"/>
                                        </p:tgtEl>
                                      </p:cBhvr>
                                    </p:animEffect>
                                    <p:set>
                                      <p:cBhvr>
                                        <p:cTn id="214" dur="1" fill="hold">
                                          <p:stCondLst>
                                            <p:cond delay="499"/>
                                          </p:stCondLst>
                                        </p:cTn>
                                        <p:tgtEl>
                                          <p:spTgt spid="23"/>
                                        </p:tgtEl>
                                        <p:attrNameLst>
                                          <p:attrName>style.visibility</p:attrName>
                                        </p:attrNameLst>
                                      </p:cBhvr>
                                      <p:to>
                                        <p:strVal val="hidden"/>
                                      </p:to>
                                    </p:set>
                                  </p:childTnLst>
                                </p:cTn>
                              </p:par>
                            </p:childTnLst>
                          </p:cTn>
                        </p:par>
                      </p:childTnLst>
                    </p:cTn>
                  </p:par>
                  <p:par>
                    <p:cTn id="215" fill="hold">
                      <p:stCondLst>
                        <p:cond delay="indefinite"/>
                      </p:stCondLst>
                      <p:childTnLst>
                        <p:par>
                          <p:cTn id="216" fill="hold">
                            <p:stCondLst>
                              <p:cond delay="0"/>
                            </p:stCondLst>
                            <p:childTnLst>
                              <p:par>
                                <p:cTn id="217" presetID="55" presetClass="entr" presetSubtype="0" fill="hold" nodeType="clickEffect">
                                  <p:stCondLst>
                                    <p:cond delay="0"/>
                                  </p:stCondLst>
                                  <p:childTnLst>
                                    <p:set>
                                      <p:cBhvr>
                                        <p:cTn id="218" dur="1" fill="hold">
                                          <p:stCondLst>
                                            <p:cond delay="0"/>
                                          </p:stCondLst>
                                        </p:cTn>
                                        <p:tgtEl>
                                          <p:spTgt spid="1036"/>
                                        </p:tgtEl>
                                        <p:attrNameLst>
                                          <p:attrName>style.visibility</p:attrName>
                                        </p:attrNameLst>
                                      </p:cBhvr>
                                      <p:to>
                                        <p:strVal val="visible"/>
                                      </p:to>
                                    </p:set>
                                    <p:anim calcmode="lin" valueType="num">
                                      <p:cBhvr>
                                        <p:cTn id="219" dur="1000" fill="hold"/>
                                        <p:tgtEl>
                                          <p:spTgt spid="1036"/>
                                        </p:tgtEl>
                                        <p:attrNameLst>
                                          <p:attrName>ppt_w</p:attrName>
                                        </p:attrNameLst>
                                      </p:cBhvr>
                                      <p:tavLst>
                                        <p:tav tm="0">
                                          <p:val>
                                            <p:strVal val="#ppt_w*0.70"/>
                                          </p:val>
                                        </p:tav>
                                        <p:tav tm="100000">
                                          <p:val>
                                            <p:strVal val="#ppt_w"/>
                                          </p:val>
                                        </p:tav>
                                      </p:tavLst>
                                    </p:anim>
                                    <p:anim calcmode="lin" valueType="num">
                                      <p:cBhvr>
                                        <p:cTn id="220" dur="1000" fill="hold"/>
                                        <p:tgtEl>
                                          <p:spTgt spid="1036"/>
                                        </p:tgtEl>
                                        <p:attrNameLst>
                                          <p:attrName>ppt_h</p:attrName>
                                        </p:attrNameLst>
                                      </p:cBhvr>
                                      <p:tavLst>
                                        <p:tav tm="0">
                                          <p:val>
                                            <p:strVal val="#ppt_h"/>
                                          </p:val>
                                        </p:tav>
                                        <p:tav tm="100000">
                                          <p:val>
                                            <p:strVal val="#ppt_h"/>
                                          </p:val>
                                        </p:tav>
                                      </p:tavLst>
                                    </p:anim>
                                    <p:animEffect transition="in" filter="fade">
                                      <p:cBhvr>
                                        <p:cTn id="221" dur="1000"/>
                                        <p:tgtEl>
                                          <p:spTgt spid="1036"/>
                                        </p:tgtEl>
                                      </p:cBhvr>
                                    </p:animEffect>
                                  </p:childTnLst>
                                </p:cTn>
                              </p:par>
                            </p:childTnLst>
                          </p:cTn>
                        </p:par>
                      </p:childTnLst>
                    </p:cTn>
                  </p:par>
                  <p:par>
                    <p:cTn id="222" fill="hold">
                      <p:stCondLst>
                        <p:cond delay="indefinite"/>
                      </p:stCondLst>
                      <p:childTnLst>
                        <p:par>
                          <p:cTn id="223" fill="hold">
                            <p:stCondLst>
                              <p:cond delay="0"/>
                            </p:stCondLst>
                            <p:childTnLst>
                              <p:par>
                                <p:cTn id="224" presetID="3" presetClass="entr" presetSubtype="10" fill="hold" grpId="0" nodeType="clickEffect">
                                  <p:stCondLst>
                                    <p:cond delay="0"/>
                                  </p:stCondLst>
                                  <p:childTnLst>
                                    <p:set>
                                      <p:cBhvr>
                                        <p:cTn id="225" dur="1" fill="hold">
                                          <p:stCondLst>
                                            <p:cond delay="0"/>
                                          </p:stCondLst>
                                        </p:cTn>
                                        <p:tgtEl>
                                          <p:spTgt spid="25"/>
                                        </p:tgtEl>
                                        <p:attrNameLst>
                                          <p:attrName>style.visibility</p:attrName>
                                        </p:attrNameLst>
                                      </p:cBhvr>
                                      <p:to>
                                        <p:strVal val="visible"/>
                                      </p:to>
                                    </p:set>
                                    <p:animEffect transition="in" filter="blinds(horizontal)">
                                      <p:cBhvr>
                                        <p:cTn id="226" dur="500"/>
                                        <p:tgtEl>
                                          <p:spTgt spid="25"/>
                                        </p:tgtEl>
                                      </p:cBhvr>
                                    </p:animEffect>
                                  </p:childTnLst>
                                </p:cTn>
                              </p:par>
                            </p:childTnLst>
                          </p:cTn>
                        </p:par>
                      </p:childTnLst>
                    </p:cTn>
                  </p:par>
                  <p:par>
                    <p:cTn id="227" fill="hold">
                      <p:stCondLst>
                        <p:cond delay="indefinite"/>
                      </p:stCondLst>
                      <p:childTnLst>
                        <p:par>
                          <p:cTn id="228" fill="hold">
                            <p:stCondLst>
                              <p:cond delay="0"/>
                            </p:stCondLst>
                            <p:childTnLst>
                              <p:par>
                                <p:cTn id="229" presetID="2" presetClass="exit" presetSubtype="4" fill="hold" nodeType="clickEffect">
                                  <p:stCondLst>
                                    <p:cond delay="0"/>
                                  </p:stCondLst>
                                  <p:childTnLst>
                                    <p:anim calcmode="lin" valueType="num">
                                      <p:cBhvr additive="base">
                                        <p:cTn id="230" dur="500"/>
                                        <p:tgtEl>
                                          <p:spTgt spid="1036"/>
                                        </p:tgtEl>
                                        <p:attrNameLst>
                                          <p:attrName>ppt_x</p:attrName>
                                        </p:attrNameLst>
                                      </p:cBhvr>
                                      <p:tavLst>
                                        <p:tav tm="0">
                                          <p:val>
                                            <p:strVal val="ppt_x"/>
                                          </p:val>
                                        </p:tav>
                                        <p:tav tm="100000">
                                          <p:val>
                                            <p:strVal val="ppt_x"/>
                                          </p:val>
                                        </p:tav>
                                      </p:tavLst>
                                    </p:anim>
                                    <p:anim calcmode="lin" valueType="num">
                                      <p:cBhvr additive="base">
                                        <p:cTn id="231" dur="500"/>
                                        <p:tgtEl>
                                          <p:spTgt spid="1036"/>
                                        </p:tgtEl>
                                        <p:attrNameLst>
                                          <p:attrName>ppt_y</p:attrName>
                                        </p:attrNameLst>
                                      </p:cBhvr>
                                      <p:tavLst>
                                        <p:tav tm="0">
                                          <p:val>
                                            <p:strVal val="ppt_y"/>
                                          </p:val>
                                        </p:tav>
                                        <p:tav tm="100000">
                                          <p:val>
                                            <p:strVal val="1+ppt_h/2"/>
                                          </p:val>
                                        </p:tav>
                                      </p:tavLst>
                                    </p:anim>
                                    <p:set>
                                      <p:cBhvr>
                                        <p:cTn id="232" dur="1" fill="hold">
                                          <p:stCondLst>
                                            <p:cond delay="499"/>
                                          </p:stCondLst>
                                        </p:cTn>
                                        <p:tgtEl>
                                          <p:spTgt spid="1036"/>
                                        </p:tgtEl>
                                        <p:attrNameLst>
                                          <p:attrName>style.visibility</p:attrName>
                                        </p:attrNameLst>
                                      </p:cBhvr>
                                      <p:to>
                                        <p:strVal val="hidden"/>
                                      </p:to>
                                    </p:set>
                                  </p:childTnLst>
                                </p:cTn>
                              </p:par>
                            </p:childTnLst>
                          </p:cTn>
                        </p:par>
                      </p:childTnLst>
                    </p:cTn>
                  </p:par>
                  <p:par>
                    <p:cTn id="233" fill="hold">
                      <p:stCondLst>
                        <p:cond delay="indefinite"/>
                      </p:stCondLst>
                      <p:childTnLst>
                        <p:par>
                          <p:cTn id="234" fill="hold">
                            <p:stCondLst>
                              <p:cond delay="0"/>
                            </p:stCondLst>
                            <p:childTnLst>
                              <p:par>
                                <p:cTn id="235" presetID="2" presetClass="exit" presetSubtype="4" fill="hold" grpId="1" nodeType="clickEffect">
                                  <p:stCondLst>
                                    <p:cond delay="0"/>
                                  </p:stCondLst>
                                  <p:childTnLst>
                                    <p:anim calcmode="lin" valueType="num">
                                      <p:cBhvr additive="base">
                                        <p:cTn id="236" dur="500"/>
                                        <p:tgtEl>
                                          <p:spTgt spid="25"/>
                                        </p:tgtEl>
                                        <p:attrNameLst>
                                          <p:attrName>ppt_x</p:attrName>
                                        </p:attrNameLst>
                                      </p:cBhvr>
                                      <p:tavLst>
                                        <p:tav tm="0">
                                          <p:val>
                                            <p:strVal val="ppt_x"/>
                                          </p:val>
                                        </p:tav>
                                        <p:tav tm="100000">
                                          <p:val>
                                            <p:strVal val="ppt_x"/>
                                          </p:val>
                                        </p:tav>
                                      </p:tavLst>
                                    </p:anim>
                                    <p:anim calcmode="lin" valueType="num">
                                      <p:cBhvr additive="base">
                                        <p:cTn id="237" dur="500"/>
                                        <p:tgtEl>
                                          <p:spTgt spid="25"/>
                                        </p:tgtEl>
                                        <p:attrNameLst>
                                          <p:attrName>ppt_y</p:attrName>
                                        </p:attrNameLst>
                                      </p:cBhvr>
                                      <p:tavLst>
                                        <p:tav tm="0">
                                          <p:val>
                                            <p:strVal val="ppt_y"/>
                                          </p:val>
                                        </p:tav>
                                        <p:tav tm="100000">
                                          <p:val>
                                            <p:strVal val="1+ppt_h/2"/>
                                          </p:val>
                                        </p:tav>
                                      </p:tavLst>
                                    </p:anim>
                                    <p:set>
                                      <p:cBhvr>
                                        <p:cTn id="238"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9" grpId="0" animBg="1"/>
      <p:bldP spid="9" grpId="1" animBg="1"/>
      <p:bldP spid="11" grpId="0" animBg="1"/>
      <p:bldP spid="11" grpId="1" animBg="1"/>
      <p:bldP spid="13" grpId="0" animBg="1"/>
      <p:bldP spid="13" grpId="1" animBg="1"/>
      <p:bldP spid="15" grpId="0" animBg="1"/>
      <p:bldP spid="15" grpId="1" animBg="1"/>
      <p:bldP spid="17" grpId="0" animBg="1"/>
      <p:bldP spid="17" grpId="1" animBg="1"/>
      <p:bldP spid="19" grpId="0" animBg="1"/>
      <p:bldP spid="19" grpId="1" animBg="1"/>
      <p:bldP spid="21" grpId="0" animBg="1"/>
      <p:bldP spid="21" grpId="1" animBg="1"/>
      <p:bldP spid="23" grpId="0" animBg="1"/>
      <p:bldP spid="23" grpId="1" animBg="1"/>
      <p:bldP spid="25" grpId="0" animBg="1"/>
      <p:bldP spid="25" grpId="1" animBg="1"/>
    </p:bldLst>
  </p:timing>
</p:sld>
</file>

<file path=ppt/theme/theme1.xml><?xml version="1.0" encoding="utf-8"?>
<a:theme xmlns:a="http://schemas.openxmlformats.org/drawingml/2006/main" name="Presentation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Presentation8</Template>
  <TotalTime>1027</TotalTime>
  <Words>45</Words>
  <Application>Microsoft Office PowerPoint</Application>
  <PresentationFormat>On-screen Show (4:3)</PresentationFormat>
  <Paragraphs>18</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Presentation8</vt:lpstr>
      <vt:lpstr>Slide 1</vt:lpstr>
      <vt:lpstr>Slide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teachers, education</dc:subject>
  <dc:creator>daca</dc:creator>
  <cp:keywords>powerpoint templates for teachers, free powerpoint templates for teachers, powerpoint templates teachers, powerpoints for teachers, powerpoint presentations for teachers, free, PowerPoint template, download, PPT template, PowerPoint templates, slideshow template, POT, POTX, Power Point template, slide show template</cp:keywords>
  <dc:description>Made by Moyea Software. To find more free PowerPoint templates, please visit http://www.dvd-ppt-slideshow.com/powerpoint-knowledge/powerpoint-templates.html</dc:description>
  <cp:lastModifiedBy>daca</cp:lastModifiedBy>
  <cp:revision>5</cp:revision>
  <dcterms:created xsi:type="dcterms:W3CDTF">2015-04-06T21:01:31Z</dcterms:created>
  <dcterms:modified xsi:type="dcterms:W3CDTF">2020-04-10T12:57:27Z</dcterms:modified>
  <cp:category>PowerPoint Templates, education</cp:category>
</cp:coreProperties>
</file>