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4" r:id="rId8"/>
    <p:sldId id="260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C1F760-F129-419A-A17B-BD0E132454A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26C183-B669-4FF9-80F0-856E2DD95F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sr-Cyrl-RS" dirty="0" smtClean="0">
                <a:solidFill>
                  <a:schemeClr val="bg1"/>
                </a:solidFill>
              </a:rPr>
              <a:t>БИЦИКЛ НА СОЛАРНИ ПОГОН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nevena\Desktop\52980040_253812192217290_532630976119963648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370609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1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vena\Desktop\52980040_253812192217290_532630976119963648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133" y="446809"/>
            <a:ext cx="3171267" cy="266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4999" y="2316707"/>
            <a:ext cx="3394364" cy="3477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Аутори: </a:t>
            </a:r>
          </a:p>
          <a:p>
            <a:r>
              <a:rPr lang="sr-Cyrl-RS" sz="2000" dirty="0" smtClean="0"/>
              <a:t>Михајло Димчић</a:t>
            </a:r>
          </a:p>
          <a:p>
            <a:r>
              <a:rPr lang="sr-Cyrl-RS" sz="2000" dirty="0" smtClean="0"/>
              <a:t>Теодора Стојановић</a:t>
            </a:r>
          </a:p>
          <a:p>
            <a:r>
              <a:rPr lang="sr-Cyrl-RS" sz="2000" dirty="0" smtClean="0"/>
              <a:t>Клаудија Илић</a:t>
            </a:r>
            <a:endParaRPr lang="sr-Cyrl-RS" sz="2000" dirty="0"/>
          </a:p>
          <a:p>
            <a:r>
              <a:rPr lang="sr-Cyrl-RS" sz="2000" dirty="0" smtClean="0"/>
              <a:t>Сара Стаменковић</a:t>
            </a:r>
          </a:p>
          <a:p>
            <a:r>
              <a:rPr lang="sr-Cyrl-RS" sz="2000" dirty="0" smtClean="0"/>
              <a:t>Анђела Стојановић</a:t>
            </a:r>
          </a:p>
          <a:p>
            <a:r>
              <a:rPr lang="sr-Cyrl-RS" sz="2000" dirty="0" smtClean="0"/>
              <a:t>Филип Станковић</a:t>
            </a:r>
          </a:p>
          <a:p>
            <a:r>
              <a:rPr lang="sr-Cyrl-RS" sz="2000" dirty="0" smtClean="0"/>
              <a:t>Невена Димитријевић</a:t>
            </a:r>
          </a:p>
          <a:p>
            <a:endParaRPr lang="sr-Cyrl-RS" sz="2000" dirty="0"/>
          </a:p>
          <a:p>
            <a:endParaRPr lang="sr-Cyrl-RS" sz="2000" dirty="0" smtClean="0"/>
          </a:p>
          <a:p>
            <a:r>
              <a:rPr lang="sr-Cyrl-RS" sz="2000" dirty="0"/>
              <a:t> </a:t>
            </a:r>
            <a:r>
              <a:rPr lang="sr-Cyrl-RS" sz="2000" dirty="0" smtClean="0"/>
              <a:t>    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962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6927" y="5794583"/>
            <a:ext cx="5853545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3200" dirty="0"/>
              <a:t>ОШ,,Бора Станковић</a:t>
            </a:r>
            <a:r>
              <a:rPr lang="sr-Cyrl-RS" sz="3200" dirty="0" smtClean="0"/>
              <a:t>’’</a:t>
            </a:r>
          </a:p>
          <a:p>
            <a:r>
              <a:rPr lang="sr-Cyrl-RS" sz="3200" dirty="0" smtClean="0"/>
              <a:t>                                   Каравуково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8470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КОМПАНИЈА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sr-Cyrl-RS" sz="6000" dirty="0" smtClean="0"/>
              <a:t>Наша компанија је профитна.</a:t>
            </a:r>
          </a:p>
          <a:p>
            <a:pPr marL="137160" indent="0" algn="ctr">
              <a:buNone/>
            </a:pPr>
            <a:r>
              <a:rPr lang="sr-Cyrl-RS" sz="6000" dirty="0" smtClean="0"/>
              <a:t>Истовремено је производна и услужна</a:t>
            </a:r>
            <a:r>
              <a:rPr lang="sr-Cyrl-RS" dirty="0"/>
              <a:t>.</a:t>
            </a: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sz="8900" dirty="0" smtClean="0">
                <a:solidFill>
                  <a:schemeClr val="bg1"/>
                </a:solidFill>
              </a:rPr>
              <a:t>ПРОСТОР?</a:t>
            </a:r>
            <a:endParaRPr lang="en-US" sz="8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4641273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Укупна површина износи 375</a:t>
            </a:r>
            <a:r>
              <a:rPr lang="en-US" sz="2400" dirty="0"/>
              <a:t>m</a:t>
            </a:r>
            <a:r>
              <a:rPr lang="en-US" sz="2400" baseline="30000" dirty="0"/>
              <a:t>2</a:t>
            </a:r>
            <a:endParaRPr lang="en-US" sz="2400" dirty="0"/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92" y="1600200"/>
            <a:ext cx="7601288" cy="3806790"/>
          </a:xfrm>
        </p:spPr>
      </p:pic>
      <p:sp>
        <p:nvSpPr>
          <p:cNvPr id="4" name="TextBox 3"/>
          <p:cNvSpPr txBox="1"/>
          <p:nvPr/>
        </p:nvSpPr>
        <p:spPr>
          <a:xfrm>
            <a:off x="1828800" y="692727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 Укупна површина је </a:t>
            </a:r>
            <a:r>
              <a:rPr lang="en-US" sz="3200" dirty="0" smtClean="0"/>
              <a:t>375m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56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27409"/>
              </p:ext>
            </p:extLst>
          </p:nvPr>
        </p:nvGraphicFramePr>
        <p:xfrm>
          <a:off x="457200" y="9144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запослених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Месечна  плата</a:t>
                      </a:r>
                    </a:p>
                    <a:p>
                      <a:r>
                        <a:rPr lang="sr-Cyrl-RS" dirty="0" smtClean="0"/>
                        <a:t>-у</a:t>
                      </a:r>
                      <a:r>
                        <a:rPr lang="sr-Cyrl-RS" baseline="0" dirty="0" smtClean="0"/>
                        <a:t> 000 дин-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Годишња плата </a:t>
                      </a:r>
                    </a:p>
                    <a:p>
                      <a:r>
                        <a:rPr lang="sr-Cyrl-RS" dirty="0" smtClean="0"/>
                        <a:t>-у 000 дин-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Менаџери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Извршиоци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Подршка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УКУПНО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90444"/>
              </p:ext>
            </p:extLst>
          </p:nvPr>
        </p:nvGraphicFramePr>
        <p:xfrm>
          <a:off x="609600" y="3810000"/>
          <a:ext cx="8001000" cy="229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5245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Ставке /год.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Почетак</a:t>
                      </a:r>
                      <a:r>
                        <a:rPr lang="sr-Cyrl-RS" baseline="0" dirty="0" smtClean="0"/>
                        <a:t> </a:t>
                      </a:r>
                    </a:p>
                    <a:p>
                      <a:r>
                        <a:rPr lang="sr-Cyrl-RS" baseline="0" dirty="0" smtClean="0"/>
                        <a:t>-у 000 дин-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Друга година</a:t>
                      </a:r>
                    </a:p>
                    <a:p>
                      <a:r>
                        <a:rPr lang="sr-Cyrl-RS" dirty="0" smtClean="0"/>
                        <a:t>-у 000 дин-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Након 10 година</a:t>
                      </a:r>
                    </a:p>
                    <a:p>
                      <a:r>
                        <a:rPr lang="sr-Cyrl-RS" dirty="0" smtClean="0"/>
                        <a:t>-у 000 дин-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Укупан приход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Укупан расход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7991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Добитак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5" y="838200"/>
            <a:ext cx="3076575" cy="2304462"/>
          </a:xfrm>
        </p:spPr>
      </p:pic>
      <p:pic>
        <p:nvPicPr>
          <p:cNvPr id="1026" name="Picture 2" descr="C:\Users\nevena\Desktop\erase_delete_remove_wipe_out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609" y="1472118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55609" y="4495800"/>
            <a:ext cx="160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/>
              <a:t>✔</a:t>
            </a:r>
            <a:endParaRPr lang="en-US" sz="9600" dirty="0"/>
          </a:p>
        </p:txBody>
      </p:sp>
      <p:pic>
        <p:nvPicPr>
          <p:cNvPr id="1028" name="Picture 4" descr="C:\Users\nevena\Desktop\inhabitat.com-solar-bi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4267200"/>
            <a:ext cx="2895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Зашто </a:t>
            </a:r>
            <a:r>
              <a:rPr lang="sr-Cyrl-RS" smtClean="0">
                <a:solidFill>
                  <a:schemeClr val="tx1"/>
                </a:solidFill>
              </a:rPr>
              <a:t>је наш бицикл добар?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739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dirty="0" smtClean="0"/>
              <a:t>*</a:t>
            </a:r>
            <a:r>
              <a:rPr lang="sr-Cyrl-RS" sz="4400" dirty="0" smtClean="0"/>
              <a:t>Не загађује околину</a:t>
            </a:r>
          </a:p>
          <a:p>
            <a:r>
              <a:rPr lang="sr-Cyrl-RS" sz="4400" dirty="0" smtClean="0"/>
              <a:t>*Штеди електричну енергију </a:t>
            </a:r>
          </a:p>
          <a:p>
            <a:r>
              <a:rPr lang="sr-Cyrl-RS" sz="4400" dirty="0" smtClean="0"/>
              <a:t>*Пуни мобилне телефоне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90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dirty="0" smtClean="0"/>
              <a:t>Циљна група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sr-Cyrl-RS" sz="7200" dirty="0" smtClean="0"/>
              <a:t>Бицикл је намењен особама старијим од 15 година.</a:t>
            </a:r>
          </a:p>
        </p:txBody>
      </p:sp>
    </p:spTree>
    <p:extLst>
      <p:ext uri="{BB962C8B-B14F-4D97-AF65-F5344CB8AC3E}">
        <p14:creationId xmlns:p14="http://schemas.microsoft.com/office/powerpoint/2010/main" val="19286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600" dirty="0" smtClean="0"/>
              <a:t/>
            </a:r>
            <a:br>
              <a:rPr lang="sr-Cyrl-RS" sz="6600" dirty="0" smtClean="0"/>
            </a:br>
            <a:r>
              <a:rPr lang="sr-Cyrl-RS" sz="6600" dirty="0"/>
              <a:t/>
            </a:r>
            <a:br>
              <a:rPr lang="sr-Cyrl-RS" sz="6600" dirty="0"/>
            </a:br>
            <a:r>
              <a:rPr lang="sr-Cyrl-RS" sz="6600" dirty="0" smtClean="0"/>
              <a:t/>
            </a:r>
            <a:br>
              <a:rPr lang="sr-Cyrl-RS" sz="6600" dirty="0" smtClean="0"/>
            </a:br>
            <a:r>
              <a:rPr lang="sr-Cyrl-RS" sz="6600" dirty="0"/>
              <a:t/>
            </a:r>
            <a:br>
              <a:rPr lang="sr-Cyrl-RS" sz="6600" dirty="0"/>
            </a:br>
            <a:r>
              <a:rPr lang="sr-Cyrl-RS" sz="6600" dirty="0" smtClean="0"/>
              <a:t/>
            </a:r>
            <a:br>
              <a:rPr lang="sr-Cyrl-RS" sz="6600" dirty="0" smtClean="0"/>
            </a:br>
            <a:r>
              <a:rPr lang="sr-Cyrl-RS" sz="8000" dirty="0" smtClean="0">
                <a:solidFill>
                  <a:schemeClr val="bg1"/>
                </a:solidFill>
              </a:rPr>
              <a:t>КОНКУРЕНЦИЈА?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334</TotalTime>
  <Words>143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  БИЦИКЛ НА СОЛАРНИ ПОГОН</vt:lpstr>
      <vt:lpstr>КОМПАНИЈА</vt:lpstr>
      <vt:lpstr>        ПРОСТОР?</vt:lpstr>
      <vt:lpstr>PowerPoint Presentation</vt:lpstr>
      <vt:lpstr>PowerPoint Presentation</vt:lpstr>
      <vt:lpstr>PowerPoint Presentation</vt:lpstr>
      <vt:lpstr>Зашто је наш бицикл добар?</vt:lpstr>
      <vt:lpstr>Циљна група</vt:lpstr>
      <vt:lpstr>     КОНКУРЕНЦИЈА?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БИЦИКЛ НА СОЛАРНИ ПОГОН</dc:title>
  <dc:creator>nevena</dc:creator>
  <cp:lastModifiedBy>nevena</cp:lastModifiedBy>
  <cp:revision>28</cp:revision>
  <dcterms:created xsi:type="dcterms:W3CDTF">2019-02-27T09:47:30Z</dcterms:created>
  <dcterms:modified xsi:type="dcterms:W3CDTF">2019-02-28T09:15:00Z</dcterms:modified>
</cp:coreProperties>
</file>