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a&amp;oh=bacf39ffa996c8a0016a0c422ca0432e&amp;oe=5CEB419B" ContentType="image/jpe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5" autoAdjust="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6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8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2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8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7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AE83-C95F-4060-916F-1447FA647400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DC5-78D5-4824-8057-7647686D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7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fna&amp;oh=bacf39ffa996c8a0016a0c422ca0432e&amp;oe=5CEB419B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780108"/>
          </a:xfrm>
        </p:spPr>
        <p:txBody>
          <a:bodyPr>
            <a:normAutofit/>
          </a:bodyPr>
          <a:lstStyle/>
          <a:p>
            <a:r>
              <a:rPr lang="sr-Cyrl-RS" sz="9600" dirty="0" smtClean="0"/>
              <a:t>РЕЦИКЛОМАТ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10000"/>
            <a:ext cx="348678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6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dirty="0" smtClean="0"/>
              <a:t>~пословна идеја наше компаније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7899401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dirty="0" smtClean="0"/>
              <a:t>-профитабилна </a:t>
            </a:r>
          </a:p>
          <a:p>
            <a:pPr marL="0" indent="0">
              <a:buNone/>
            </a:pPr>
            <a:r>
              <a:rPr lang="sr-Cyrl-RS" sz="4000" dirty="0" smtClean="0"/>
              <a:t>-услужна</a:t>
            </a:r>
          </a:p>
          <a:p>
            <a:pPr marL="0" indent="0">
              <a:buNone/>
            </a:pPr>
            <a:r>
              <a:rPr lang="sr-Cyrl-RS" sz="4000" dirty="0" smtClean="0"/>
              <a:t>-због лошег очувања наше околине оснивамо аутомате за рециклирање </a:t>
            </a:r>
            <a:r>
              <a:rPr lang="sr-Cyrl-RS" sz="4000" dirty="0" smtClean="0">
                <a:solidFill>
                  <a:srgbClr val="92D050"/>
                </a:solidFill>
              </a:rPr>
              <a:t>пластичних чаша, флаша и лименки</a:t>
            </a:r>
          </a:p>
          <a:p>
            <a:pPr marL="0" indent="0">
              <a:buNone/>
            </a:pPr>
            <a:endParaRPr lang="sr-Cyrl-RS" sz="4000" dirty="0" smtClean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284630"/>
            <a:ext cx="2667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7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209092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dirty="0" smtClean="0">
                <a:solidFill>
                  <a:schemeClr val="tx1"/>
                </a:solidFill>
              </a:rPr>
              <a:t>-потребан је мали простор на бензинским пумпама и у супермаркетима  где ћемо поставити аутомате </a:t>
            </a:r>
            <a:br>
              <a:rPr lang="sr-Cyrl-RS" sz="3200" dirty="0" smtClean="0">
                <a:solidFill>
                  <a:schemeClr val="tx1"/>
                </a:solidFill>
              </a:rPr>
            </a:br>
            <a:r>
              <a:rPr lang="sr-Cyrl-RS" sz="3200" dirty="0" smtClean="0">
                <a:solidFill>
                  <a:schemeClr val="tx1"/>
                </a:solidFill>
              </a:rPr>
              <a:t>-биће их 120 који ће бити у великим градовима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5111750" cy="2875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2">
                <a:lumMod val="50000"/>
                <a:alpha val="65000"/>
              </a:scheme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400800" y="2667000"/>
            <a:ext cx="2743200" cy="1905000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ЗАПОСЛЕНОСТ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70626"/>
              </p:ext>
            </p:extLst>
          </p:nvPr>
        </p:nvGraphicFramePr>
        <p:xfrm>
          <a:off x="457200" y="2819400"/>
          <a:ext cx="82042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050"/>
                <a:gridCol w="2051050"/>
                <a:gridCol w="2051050"/>
                <a:gridCol w="2051050"/>
              </a:tblGrid>
              <a:tr h="70104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ЗАПОСЛЕНИ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БРОЈ</a:t>
                      </a:r>
                      <a:r>
                        <a:rPr lang="sr-Cyrl-RS" sz="2400" baseline="0" dirty="0" smtClean="0"/>
                        <a:t> ЗАПОСЛЕНИХ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МЕСЕЧНА</a:t>
                      </a:r>
                      <a:r>
                        <a:rPr lang="sr-Cyrl-RS" sz="2400" baseline="0" dirty="0" smtClean="0"/>
                        <a:t> ПЛАТА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ГОДИШЊА</a:t>
                      </a:r>
                      <a:r>
                        <a:rPr lang="sr-Cyrl-RS" sz="2400" baseline="0" dirty="0" smtClean="0"/>
                        <a:t> ПЛАТА</a:t>
                      </a:r>
                      <a:endParaRPr lang="en-US" sz="2400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 </a:t>
                      </a:r>
                      <a:r>
                        <a:rPr lang="sr-Cyrl-RS" sz="2400" b="1" dirty="0" smtClean="0"/>
                        <a:t>МЕНАЏЕРИ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   </a:t>
                      </a:r>
                      <a:r>
                        <a:rPr lang="sr-Cyrl-RS" sz="32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en-US" sz="32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60</a:t>
                      </a:r>
                      <a:r>
                        <a:rPr lang="sr-Cyrl-RS" sz="28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000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1 440 000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sr-Cyrl-RS" sz="2400" b="1" dirty="0" smtClean="0"/>
                        <a:t>ИЗВРШИОЦИ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     </a:t>
                      </a:r>
                      <a:r>
                        <a:rPr lang="sr-Cyrl-RS" sz="320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28</a:t>
                      </a:r>
                      <a:endParaRPr lang="en-US" sz="3200" dirty="0">
                        <a:latin typeface="BatangChe" panose="02030609000101010101" pitchFamily="49" charset="-127"/>
                        <a:ea typeface="BatangChe" panose="0203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000" baseline="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  </a:t>
                      </a:r>
                      <a:r>
                        <a:rPr lang="sr-Cyrl-RS" sz="320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40 000</a:t>
                      </a:r>
                      <a:endParaRPr lang="en-US" sz="3200" dirty="0">
                        <a:latin typeface="BatangChe" panose="02030609000101010101" pitchFamily="49" charset="-127"/>
                        <a:ea typeface="BatangChe" panose="0203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13</a:t>
                      </a:r>
                      <a:r>
                        <a:rPr lang="sr-Cyrl-RS" sz="2800" baseline="0" dirty="0" smtClean="0">
                          <a:latin typeface="BatangChe" panose="02030609000101010101" pitchFamily="49" charset="-127"/>
                          <a:ea typeface="BatangChe" panose="02030609000101010101" pitchFamily="49" charset="-127"/>
                        </a:rPr>
                        <a:t> 440 000</a:t>
                      </a:r>
                      <a:endParaRPr lang="en-US" sz="2800" dirty="0">
                        <a:latin typeface="BatangChe" panose="02030609000101010101" pitchFamily="49" charset="-127"/>
                        <a:ea typeface="BatangChe" panose="02030609000101010101" pitchFamily="49" charset="-127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sr-Cyrl-RS" sz="2400" b="1" dirty="0" smtClean="0"/>
                        <a:t>ПОДРШКА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2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50 000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r>
                        <a:rPr lang="sr-Cyrl-RS" sz="28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200 000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sr-Cyrl-RS" sz="2000" baseline="0" dirty="0" smtClean="0"/>
                        <a:t> </a:t>
                      </a:r>
                      <a:r>
                        <a:rPr lang="sr-Cyrl-RS" sz="2800" b="1" baseline="0" dirty="0" smtClean="0"/>
                        <a:t>УКУПНО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  32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150</a:t>
                      </a:r>
                      <a:r>
                        <a:rPr lang="sr-Cyrl-RS" sz="2800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000 </a:t>
                      </a:r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600" b="0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16</a:t>
                      </a:r>
                      <a:r>
                        <a:rPr lang="sr-Cyrl-RS" sz="2600" b="0" baseline="0" dirty="0" smtClean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080 000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6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5400" b="1" dirty="0" smtClean="0"/>
              <a:t>ФИНАНСИЈСКИ РЕЗУЛТАТ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999592"/>
              </p:ext>
            </p:extLst>
          </p:nvPr>
        </p:nvGraphicFramePr>
        <p:xfrm>
          <a:off x="533400" y="2362200"/>
          <a:ext cx="8229600" cy="401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200"/>
                <a:gridCol w="2133600"/>
                <a:gridCol w="2057400"/>
              </a:tblGrid>
              <a:tr h="81915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СТАВКЕ/</a:t>
                      </a:r>
                    </a:p>
                    <a:p>
                      <a:r>
                        <a:rPr lang="sr-Cyrl-RS" sz="2800" dirty="0" smtClean="0"/>
                        <a:t>ГОДИНЕ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800" dirty="0" smtClean="0"/>
                        <a:t>     </a:t>
                      </a:r>
                      <a:r>
                        <a:rPr lang="sr-Cyrl-RS" sz="4800" dirty="0" smtClean="0"/>
                        <a:t>1</a:t>
                      </a:r>
                      <a:endParaRPr lang="en-US" sz="4800" dirty="0" smtClean="0"/>
                    </a:p>
                    <a:p>
                      <a:r>
                        <a:rPr lang="en-US" sz="4800" dirty="0" smtClean="0">
                          <a:latin typeface="Arial Rounded MT Bold" pitchFamily="34" charset="0"/>
                        </a:rPr>
                        <a:t>-000</a:t>
                      </a:r>
                      <a:endParaRPr lang="en-US" sz="48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    </a:t>
                      </a:r>
                      <a:r>
                        <a:rPr lang="sr-Cyrl-RS" sz="4800" dirty="0" smtClean="0"/>
                        <a:t>2</a:t>
                      </a:r>
                      <a:endParaRPr lang="en-US" sz="4800" dirty="0" smtClean="0"/>
                    </a:p>
                    <a:p>
                      <a:r>
                        <a:rPr lang="en-US" sz="4800" dirty="0" smtClean="0"/>
                        <a:t>-000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800" dirty="0" smtClean="0"/>
                        <a:t>    </a:t>
                      </a:r>
                      <a:r>
                        <a:rPr lang="sr-Cyrl-RS" sz="4800" dirty="0" smtClean="0"/>
                        <a:t>10</a:t>
                      </a:r>
                      <a:endParaRPr lang="en-US" sz="4800" dirty="0" smtClean="0"/>
                    </a:p>
                    <a:p>
                      <a:r>
                        <a:rPr lang="en-US" sz="4800" dirty="0" smtClean="0"/>
                        <a:t>-000</a:t>
                      </a:r>
                      <a:endParaRPr lang="en-US" sz="48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УКУПНИ</a:t>
                      </a:r>
                      <a:r>
                        <a:rPr lang="sr-Cyrl-RS" sz="2400" baseline="0" dirty="0" smtClean="0"/>
                        <a:t> </a:t>
                      </a:r>
                    </a:p>
                    <a:p>
                      <a:r>
                        <a:rPr lang="sr-Cyrl-RS" sz="2400" baseline="0" dirty="0" smtClean="0"/>
                        <a:t>ПРИХОД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23 000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23</a:t>
                      </a:r>
                      <a:r>
                        <a:rPr lang="sr-Cyrl-RS" sz="4000" baseline="0" dirty="0" smtClean="0"/>
                        <a:t> 500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27 500</a:t>
                      </a:r>
                      <a:endParaRPr lang="en-US" sz="40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УКУПНИ</a:t>
                      </a:r>
                      <a:r>
                        <a:rPr lang="sr-Cyrl-RS" sz="2400" baseline="0" dirty="0" smtClean="0"/>
                        <a:t> </a:t>
                      </a:r>
                    </a:p>
                    <a:p>
                      <a:r>
                        <a:rPr lang="sr-Cyrl-RS" sz="2400" baseline="0" dirty="0" smtClean="0"/>
                        <a:t>РАСХОДИ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20 141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20 200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21 000</a:t>
                      </a:r>
                      <a:endParaRPr lang="en-US" sz="40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sr-Cyrl-RS" baseline="0" dirty="0" smtClean="0"/>
                        <a:t>   </a:t>
                      </a:r>
                      <a:r>
                        <a:rPr lang="sr-Cyrl-RS" sz="2400" dirty="0" smtClean="0"/>
                        <a:t>ДОБИТАК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2 859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3 300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4000" dirty="0" smtClean="0"/>
                        <a:t>6 500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457200"/>
            <a:ext cx="8686800" cy="6823656"/>
          </a:xfrm>
        </p:spPr>
        <p:txBody>
          <a:bodyPr>
            <a:normAutofit/>
          </a:bodyPr>
          <a:lstStyle/>
          <a:p>
            <a:pPr algn="l"/>
            <a:r>
              <a:rPr lang="sr-Cyrl-RS" sz="3600" dirty="0" smtClean="0">
                <a:solidFill>
                  <a:schemeClr val="tx1"/>
                </a:solidFill>
              </a:rPr>
              <a:t> 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Потрошачи -наша циљна група потрошача су корисници бензинских пумпи и купци у супермаркетима.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  14+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>
                <a:solidFill>
                  <a:schemeClr val="tx1"/>
                </a:solidFill>
              </a:rPr>
              <a:t/>
            </a:r>
            <a:br>
              <a:rPr lang="sr-Cyrl-RS" sz="3600" dirty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/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>
                <a:solidFill>
                  <a:schemeClr val="tx1"/>
                </a:solidFill>
              </a:rPr>
              <a:t/>
            </a:r>
            <a:br>
              <a:rPr lang="sr-Cyrl-RS" sz="3600" dirty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-Кључна карактеристика-потрошаче наводимо да што више отпада убацују у аутомате и добијају попуст на пумпама и суперматкетима.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4267200" cy="1778000"/>
          </a:xfrm>
        </p:spPr>
      </p:pic>
    </p:spTree>
    <p:extLst>
      <p:ext uri="{BB962C8B-B14F-4D97-AF65-F5344CB8AC3E}">
        <p14:creationId xmlns:p14="http://schemas.microsoft.com/office/powerpoint/2010/main" val="34623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*Наша идеја је иновативна па самим тим немамо конкуренцију. </a:t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379095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8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96012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*Ниво цене?                          *Рекламирање?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 smtClean="0"/>
              <a:t>*Национална и регионална заједница?</a:t>
            </a:r>
          </a:p>
          <a:p>
            <a:pPr marL="0" indent="0">
              <a:buNone/>
            </a:pPr>
            <a:r>
              <a:rPr lang="sr-Cyrl-RS" sz="2800" dirty="0" smtClean="0"/>
              <a:t>                   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      *Друштвена и хумана димензија?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   </a:t>
            </a:r>
            <a:endParaRPr lang="en-US" sz="2800" dirty="0" smtClean="0"/>
          </a:p>
          <a:p>
            <a:pPr marL="0" indent="0">
              <a:buNone/>
            </a:pPr>
            <a:r>
              <a:rPr lang="sr-Cyrl-RS" sz="2800" dirty="0" smtClean="0"/>
              <a:t>*Имиџ?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C:\Users\BAGI\Desktop\dmnvl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728951"/>
            <a:ext cx="1846209" cy="1668891"/>
          </a:xfrm>
          <a:prstGeom prst="rect">
            <a:avLst/>
          </a:prstGeom>
          <a:noFill/>
          <a:effectLst>
            <a:outerShdw blurRad="660400" dist="38100" dir="13500000" sx="86000" sy="86000" algn="br" rotWithShape="0">
              <a:schemeClr val="tx1">
                <a:lumMod val="50000"/>
                <a:lumOff val="50000"/>
                <a:alpha val="8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110495"/>
            <a:ext cx="1352550" cy="1352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56" y="601554"/>
            <a:ext cx="2428875" cy="1017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320045"/>
            <a:ext cx="2286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80736"/>
            <a:ext cx="1487581" cy="991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27" y="2780736"/>
            <a:ext cx="1836725" cy="1287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41" y="4337472"/>
            <a:ext cx="3038193" cy="1655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867" y="5029200"/>
            <a:ext cx="3666728" cy="172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0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2484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sr-Cyrl-RS" sz="4200" dirty="0" smtClean="0"/>
              <a:t>ОШ „Бора Станковић“ </a:t>
            </a:r>
          </a:p>
          <a:p>
            <a:endParaRPr lang="sr-Cyrl-RS" sz="4200" dirty="0" smtClean="0"/>
          </a:p>
          <a:p>
            <a:r>
              <a:rPr lang="sr-Cyrl-RS" sz="4200" dirty="0" smtClean="0"/>
              <a:t>КАРАВУКОВО</a:t>
            </a:r>
          </a:p>
          <a:p>
            <a:endParaRPr lang="sr-Cyrl-RS" dirty="0" smtClean="0"/>
          </a:p>
          <a:p>
            <a:r>
              <a:rPr lang="sr-Cyrl-RS" dirty="0" smtClean="0"/>
              <a:t>АУТОРИ: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rgbClr val="002060"/>
                </a:solidFill>
              </a:rPr>
              <a:t>*Вељко Богдановић           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rgbClr val="FF0000"/>
                </a:solidFill>
              </a:rPr>
              <a:t>                                                     * Вања Димитријевић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chemeClr val="accent1"/>
                </a:solidFill>
              </a:rPr>
              <a:t>             *Нина Цвјетичанин</a:t>
            </a:r>
          </a:p>
          <a:p>
            <a:pPr marL="0" indent="0">
              <a:buNone/>
            </a:pPr>
            <a:r>
              <a:rPr lang="sr-Cyrl-RS" sz="4000" dirty="0"/>
              <a:t> </a:t>
            </a:r>
            <a:r>
              <a:rPr lang="sr-Cyrl-RS" sz="4000" dirty="0" smtClean="0"/>
              <a:t>                                                          </a:t>
            </a:r>
            <a:r>
              <a:rPr lang="sr-Cyrl-RS" sz="4000" dirty="0" smtClean="0">
                <a:solidFill>
                  <a:schemeClr val="accent6"/>
                </a:solidFill>
              </a:rPr>
              <a:t>*Милан Костадиновић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rgbClr val="0070C0"/>
                </a:solidFill>
              </a:rPr>
              <a:t>  *Невена Петковић </a:t>
            </a:r>
          </a:p>
          <a:p>
            <a:pPr marL="0" indent="0">
              <a:buNone/>
            </a:pPr>
            <a:r>
              <a:rPr lang="sr-Cyrl-RS" sz="4000" dirty="0">
                <a:solidFill>
                  <a:srgbClr val="7030A0"/>
                </a:solidFill>
              </a:rPr>
              <a:t> </a:t>
            </a:r>
            <a:r>
              <a:rPr lang="sr-Cyrl-RS" sz="4000" dirty="0" smtClean="0">
                <a:solidFill>
                  <a:srgbClr val="7030A0"/>
                </a:solidFill>
              </a:rPr>
              <a:t>                                                  *Стефан Николић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chemeClr val="accent4">
                    <a:lumMod val="75000"/>
                  </a:schemeClr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sr-Cyrl-RS" sz="4000" dirty="0" smtClean="0">
                <a:solidFill>
                  <a:schemeClr val="accent4">
                    <a:lumMod val="75000"/>
                  </a:schemeClr>
                </a:solidFill>
              </a:rPr>
              <a:t>                 *Данка Станковић</a:t>
            </a:r>
          </a:p>
        </p:txBody>
      </p:sp>
    </p:spTree>
    <p:extLst>
      <p:ext uri="{BB962C8B-B14F-4D97-AF65-F5344CB8AC3E}">
        <p14:creationId xmlns:p14="http://schemas.microsoft.com/office/powerpoint/2010/main" val="4048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202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РЕЦИКЛОМАТ</vt:lpstr>
      <vt:lpstr>~пословна идеја наше компаније</vt:lpstr>
      <vt:lpstr>-потребан је мали простор на бензинским пумпама и у супермаркетима  где ћемо поставити аутомате  -биће их 120 који ће бити у великим градовима</vt:lpstr>
      <vt:lpstr>ЗАПОСЛЕНОСТ</vt:lpstr>
      <vt:lpstr>ФИНАНСИЈСКИ РЕЗУЛТАТ</vt:lpstr>
      <vt:lpstr>  Потрошачи -наша циљна група потрошача су корисници бензинских пумпи и купци у супермаркетима.   14+    -Кључна карактеристика-потрошаче наводимо да што више отпада убацују у аутомате и добијају попуст на пумпама и суперматкетима.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RECIKLOMAT</dc:title>
  <dc:creator>BAGI</dc:creator>
  <cp:lastModifiedBy>nevena</cp:lastModifiedBy>
  <cp:revision>29</cp:revision>
  <dcterms:created xsi:type="dcterms:W3CDTF">2019-02-27T09:34:21Z</dcterms:created>
  <dcterms:modified xsi:type="dcterms:W3CDTF">2019-02-28T09:43:21Z</dcterms:modified>
</cp:coreProperties>
</file>